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2.jpeg" ContentType="image/jpeg"/>
  <Override PartName="/ppt/notesSlides/notesSlide2.xml" ContentType="application/vnd.openxmlformats-officedocument.presentationml.notesSlide+xml"/>
  <Override PartName="/ppt/media/image3.jpeg" ContentType="image/jpeg"/>
  <Override PartName="/ppt/notesSlides/notesSlide3.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notesSlides/notesSlide4.xml" ContentType="application/vnd.openxmlformats-officedocument.presentationml.notesSlide+xml"/>
  <Override PartName="/ppt/media/image10.jpeg" ContentType="image/jpeg"/>
  <Override PartName="/ppt/notesSlides/notesSlide5.xml" ContentType="application/vnd.openxmlformats-officedocument.presentationml.notesSlide+xml"/>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notesSlides/notesSlide6.xml" ContentType="application/vnd.openxmlformats-officedocument.presentationml.notesSlide+xml"/>
  <Override PartName="/ppt/media/image16.jpeg" ContentType="image/jpeg"/>
  <Override PartName="/ppt/notesSlides/notesSlide7.xml" ContentType="application/vnd.openxmlformats-officedocument.presentationml.notesSlide+xml"/>
  <Override PartName="/ppt/media/image17.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8.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9.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0.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1.jpeg" ContentType="image/jpeg"/>
  <Override PartName="/ppt/media/image22.jpeg" ContentType="image/jpeg"/>
  <Override PartName="/ppt/media/image23.jpeg" ContentType="image/jpeg"/>
  <Override PartName="/ppt/media/image24.jpeg" ContentType="image/jpeg"/>
  <Override PartName="/ppt/notesSlides/notesSlide18.xml" ContentType="application/vnd.openxmlformats-officedocument.presentationml.notesSlide+xml"/>
  <Override PartName="/ppt/media/image25.jpeg" ContentType="image/jpeg"/>
  <Override PartName="/ppt/notesSlides/notesSlide19.xml" ContentType="application/vnd.openxmlformats-officedocument.presentationml.notesSlide+xml"/>
  <Override PartName="/ppt/media/media1.mp4" ContentType="video/unknown"/>
  <Override PartName="/ppt/notesSlides/notesSlide20.xml" ContentType="application/vnd.openxmlformats-officedocument.presentationml.notesSlide+xml"/>
  <Override PartName="/ppt/media/media2.mp4" ContentType="video/unknown"/>
  <Override PartName="/ppt/notesSlides/notesSlide21.xml" ContentType="application/vnd.openxmlformats-officedocument.presentationml.notesSlide+xml"/>
  <Override PartName="/ppt/media/image26.jpeg" ContentType="image/jpeg"/>
  <Override PartName="/ppt/notesSlides/notesSlide22.xml" ContentType="application/vnd.openxmlformats-officedocument.presentationml.notesSlide+xml"/>
  <Override PartName="/ppt/media/media3.mp4" ContentType="video/unknown"/>
  <Override PartName="/ppt/notesSlides/notesSlide23.xml" ContentType="application/vnd.openxmlformats-officedocument.presentationml.notesSlide+xml"/>
  <Override PartName="/ppt/media/image27.jpeg" ContentType="image/jpeg"/>
  <Override PartName="/ppt/notesSlides/notesSlide24.xml" ContentType="application/vnd.openxmlformats-officedocument.presentationml.notesSlide+xml"/>
  <Override PartName="/ppt/media/media4.mp4" ContentType="video/unknown"/>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28.jpeg" ContentType="image/jpeg"/>
  <Override PartName="/ppt/notesSlides/notesSlide28.xml" ContentType="application/vnd.openxmlformats-officedocument.presentationml.notesSlide+xml"/>
  <Override PartName="/ppt/media/media5.mp4" ContentType="video/unknown"/>
  <Override PartName="/ppt/notesSlides/notesSlide29.xml" ContentType="application/vnd.openxmlformats-officedocument.presentationml.notesSlide+xml"/>
  <Override PartName="/ppt/media/media6.mp4" ContentType="video/unknown"/>
  <Override PartName="/ppt/notesSlides/notesSlide30.xml" ContentType="application/vnd.openxmlformats-officedocument.presentationml.notesSlide+xml"/>
  <Override PartName="/ppt/media/media7.mp4" ContentType="video/unknown"/>
  <Override PartName="/ppt/notesSlides/notesSlide31.xml" ContentType="application/vnd.openxmlformats-officedocument.presentationml.notesSlide+xml"/>
  <Override PartName="/ppt/media/image29.jpeg" ContentType="image/jpeg"/>
  <Override PartName="/ppt/notesSlides/notesSlide32.xml" ContentType="application/vnd.openxmlformats-officedocument.presentationml.notesSlide+xml"/>
  <Override PartName="/ppt/media/image30.jpeg" ContentType="image/jpeg"/>
  <Override PartName="/ppt/notesSlides/notesSlide33.xml" ContentType="application/vnd.openxmlformats-officedocument.presentationml.notesSlide+xml"/>
  <Override PartName="/ppt/media/image31.jpeg" ContentType="image/jpe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32.jpeg" ContentType="image/jpeg"/>
  <Override PartName="/ppt/notesSlides/notesSlide37.xml" ContentType="application/vnd.openxmlformats-officedocument.presentationml.notesSlide+xml"/>
  <Override PartName="/ppt/charts/chart1.xml" ContentType="application/vnd.openxmlformats-officedocument.drawingml.chart+xml"/>
  <Override PartName="/ppt/notesSlides/notesSlide38.xml" ContentType="application/vnd.openxmlformats-officedocument.presentationml.notesSlide+xml"/>
  <Override PartName="/ppt/media/image33.jpeg" ContentType="image/jpeg"/>
  <Override PartName="/ppt/notesSlides/notesSlide39.xml" ContentType="application/vnd.openxmlformats-officedocument.presentationml.notesSlide+xml"/>
  <Override PartName="/ppt/media/image34.jpeg" ContentType="image/jpeg"/>
  <Override PartName="/ppt/notesSlides/notesSlide40.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342900" rtl="0" fontAlgn="auto" latinLnBrk="0" hangingPunct="0">
      <a:lnSpc>
        <a:spcPct val="130000"/>
      </a:lnSpc>
      <a:spcBef>
        <a:spcPts val="1000"/>
      </a:spcBef>
      <a:spcAft>
        <a:spcPts val="0"/>
      </a:spcAft>
      <a:buClrTx/>
      <a:buSzTx/>
      <a:buFontTx/>
      <a:buNone/>
      <a:tabLst/>
      <a:defRPr b="0" baseline="0" cap="none" i="0" spc="0" strike="noStrike" sz="1600" u="none" kumimoji="0" normalizeH="0">
        <a:ln>
          <a:noFill/>
        </a:ln>
        <a:solidFill>
          <a:srgbClr val="444444"/>
        </a:solidFill>
        <a:effectLst/>
        <a:uFillTx/>
        <a:latin typeface="Trebuchet MS"/>
        <a:ea typeface="Trebuchet MS"/>
        <a:cs typeface="Trebuchet MS"/>
        <a:sym typeface="Trebuchet MS"/>
      </a:defRPr>
    </a:lvl1pPr>
    <a:lvl2pPr marL="0" marR="0" indent="457200" algn="l" defTabSz="342900" rtl="0" fontAlgn="auto" latinLnBrk="0" hangingPunct="0">
      <a:lnSpc>
        <a:spcPct val="130000"/>
      </a:lnSpc>
      <a:spcBef>
        <a:spcPts val="1000"/>
      </a:spcBef>
      <a:spcAft>
        <a:spcPts val="0"/>
      </a:spcAft>
      <a:buClrTx/>
      <a:buSzTx/>
      <a:buFontTx/>
      <a:buNone/>
      <a:tabLst/>
      <a:defRPr b="0" baseline="0" cap="none" i="0" spc="0" strike="noStrike" sz="1600" u="none" kumimoji="0" normalizeH="0">
        <a:ln>
          <a:noFill/>
        </a:ln>
        <a:solidFill>
          <a:srgbClr val="444444"/>
        </a:solidFill>
        <a:effectLst/>
        <a:uFillTx/>
        <a:latin typeface="Trebuchet MS"/>
        <a:ea typeface="Trebuchet MS"/>
        <a:cs typeface="Trebuchet MS"/>
        <a:sym typeface="Trebuchet MS"/>
      </a:defRPr>
    </a:lvl2pPr>
    <a:lvl3pPr marL="0" marR="0" indent="914400" algn="l" defTabSz="342900" rtl="0" fontAlgn="auto" latinLnBrk="0" hangingPunct="0">
      <a:lnSpc>
        <a:spcPct val="130000"/>
      </a:lnSpc>
      <a:spcBef>
        <a:spcPts val="1000"/>
      </a:spcBef>
      <a:spcAft>
        <a:spcPts val="0"/>
      </a:spcAft>
      <a:buClrTx/>
      <a:buSzTx/>
      <a:buFontTx/>
      <a:buNone/>
      <a:tabLst/>
      <a:defRPr b="0" baseline="0" cap="none" i="0" spc="0" strike="noStrike" sz="1600" u="none" kumimoji="0" normalizeH="0">
        <a:ln>
          <a:noFill/>
        </a:ln>
        <a:solidFill>
          <a:srgbClr val="444444"/>
        </a:solidFill>
        <a:effectLst/>
        <a:uFillTx/>
        <a:latin typeface="Trebuchet MS"/>
        <a:ea typeface="Trebuchet MS"/>
        <a:cs typeface="Trebuchet MS"/>
        <a:sym typeface="Trebuchet MS"/>
      </a:defRPr>
    </a:lvl3pPr>
    <a:lvl4pPr marL="0" marR="0" indent="1371600" algn="l" defTabSz="342900" rtl="0" fontAlgn="auto" latinLnBrk="0" hangingPunct="0">
      <a:lnSpc>
        <a:spcPct val="130000"/>
      </a:lnSpc>
      <a:spcBef>
        <a:spcPts val="1000"/>
      </a:spcBef>
      <a:spcAft>
        <a:spcPts val="0"/>
      </a:spcAft>
      <a:buClrTx/>
      <a:buSzTx/>
      <a:buFontTx/>
      <a:buNone/>
      <a:tabLst/>
      <a:defRPr b="0" baseline="0" cap="none" i="0" spc="0" strike="noStrike" sz="1600" u="none" kumimoji="0" normalizeH="0">
        <a:ln>
          <a:noFill/>
        </a:ln>
        <a:solidFill>
          <a:srgbClr val="444444"/>
        </a:solidFill>
        <a:effectLst/>
        <a:uFillTx/>
        <a:latin typeface="Trebuchet MS"/>
        <a:ea typeface="Trebuchet MS"/>
        <a:cs typeface="Trebuchet MS"/>
        <a:sym typeface="Trebuchet MS"/>
      </a:defRPr>
    </a:lvl4pPr>
    <a:lvl5pPr marL="0" marR="0" indent="1828800" algn="l" defTabSz="342900" rtl="0" fontAlgn="auto" latinLnBrk="0" hangingPunct="0">
      <a:lnSpc>
        <a:spcPct val="130000"/>
      </a:lnSpc>
      <a:spcBef>
        <a:spcPts val="1000"/>
      </a:spcBef>
      <a:spcAft>
        <a:spcPts val="0"/>
      </a:spcAft>
      <a:buClrTx/>
      <a:buSzTx/>
      <a:buFontTx/>
      <a:buNone/>
      <a:tabLst/>
      <a:defRPr b="0" baseline="0" cap="none" i="0" spc="0" strike="noStrike" sz="1600" u="none" kumimoji="0" normalizeH="0">
        <a:ln>
          <a:noFill/>
        </a:ln>
        <a:solidFill>
          <a:srgbClr val="444444"/>
        </a:solidFill>
        <a:effectLst/>
        <a:uFillTx/>
        <a:latin typeface="Trebuchet MS"/>
        <a:ea typeface="Trebuchet MS"/>
        <a:cs typeface="Trebuchet MS"/>
        <a:sym typeface="Trebuchet MS"/>
      </a:defRPr>
    </a:lvl5pPr>
    <a:lvl6pPr marL="0" marR="0" indent="2286000" algn="l" defTabSz="342900" rtl="0" fontAlgn="auto" latinLnBrk="0" hangingPunct="0">
      <a:lnSpc>
        <a:spcPct val="130000"/>
      </a:lnSpc>
      <a:spcBef>
        <a:spcPts val="1000"/>
      </a:spcBef>
      <a:spcAft>
        <a:spcPts val="0"/>
      </a:spcAft>
      <a:buClrTx/>
      <a:buSzTx/>
      <a:buFontTx/>
      <a:buNone/>
      <a:tabLst/>
      <a:defRPr b="0" baseline="0" cap="none" i="0" spc="0" strike="noStrike" sz="1600" u="none" kumimoji="0" normalizeH="0">
        <a:ln>
          <a:noFill/>
        </a:ln>
        <a:solidFill>
          <a:srgbClr val="444444"/>
        </a:solidFill>
        <a:effectLst/>
        <a:uFillTx/>
        <a:latin typeface="Trebuchet MS"/>
        <a:ea typeface="Trebuchet MS"/>
        <a:cs typeface="Trebuchet MS"/>
        <a:sym typeface="Trebuchet MS"/>
      </a:defRPr>
    </a:lvl6pPr>
    <a:lvl7pPr marL="0" marR="0" indent="2743200" algn="l" defTabSz="342900" rtl="0" fontAlgn="auto" latinLnBrk="0" hangingPunct="0">
      <a:lnSpc>
        <a:spcPct val="130000"/>
      </a:lnSpc>
      <a:spcBef>
        <a:spcPts val="1000"/>
      </a:spcBef>
      <a:spcAft>
        <a:spcPts val="0"/>
      </a:spcAft>
      <a:buClrTx/>
      <a:buSzTx/>
      <a:buFontTx/>
      <a:buNone/>
      <a:tabLst/>
      <a:defRPr b="0" baseline="0" cap="none" i="0" spc="0" strike="noStrike" sz="1600" u="none" kumimoji="0" normalizeH="0">
        <a:ln>
          <a:noFill/>
        </a:ln>
        <a:solidFill>
          <a:srgbClr val="444444"/>
        </a:solidFill>
        <a:effectLst/>
        <a:uFillTx/>
        <a:latin typeface="Trebuchet MS"/>
        <a:ea typeface="Trebuchet MS"/>
        <a:cs typeface="Trebuchet MS"/>
        <a:sym typeface="Trebuchet MS"/>
      </a:defRPr>
    </a:lvl7pPr>
    <a:lvl8pPr marL="0" marR="0" indent="3200400" algn="l" defTabSz="342900" rtl="0" fontAlgn="auto" latinLnBrk="0" hangingPunct="0">
      <a:lnSpc>
        <a:spcPct val="130000"/>
      </a:lnSpc>
      <a:spcBef>
        <a:spcPts val="1000"/>
      </a:spcBef>
      <a:spcAft>
        <a:spcPts val="0"/>
      </a:spcAft>
      <a:buClrTx/>
      <a:buSzTx/>
      <a:buFontTx/>
      <a:buNone/>
      <a:tabLst/>
      <a:defRPr b="0" baseline="0" cap="none" i="0" spc="0" strike="noStrike" sz="1600" u="none" kumimoji="0" normalizeH="0">
        <a:ln>
          <a:noFill/>
        </a:ln>
        <a:solidFill>
          <a:srgbClr val="444444"/>
        </a:solidFill>
        <a:effectLst/>
        <a:uFillTx/>
        <a:latin typeface="Trebuchet MS"/>
        <a:ea typeface="Trebuchet MS"/>
        <a:cs typeface="Trebuchet MS"/>
        <a:sym typeface="Trebuchet MS"/>
      </a:defRPr>
    </a:lvl8pPr>
    <a:lvl9pPr marL="0" marR="0" indent="3657600" algn="l" defTabSz="342900" rtl="0" fontAlgn="auto" latinLnBrk="0" hangingPunct="0">
      <a:lnSpc>
        <a:spcPct val="130000"/>
      </a:lnSpc>
      <a:spcBef>
        <a:spcPts val="1000"/>
      </a:spcBef>
      <a:spcAft>
        <a:spcPts val="0"/>
      </a:spcAft>
      <a:buClrTx/>
      <a:buSzTx/>
      <a:buFontTx/>
      <a:buNone/>
      <a:tabLst/>
      <a:defRPr b="0" baseline="0" cap="none" i="0" spc="0" strike="noStrike" sz="1600" u="none" kumimoji="0" normalizeH="0">
        <a:ln>
          <a:noFill/>
        </a:ln>
        <a:solidFill>
          <a:srgbClr val="444444"/>
        </a:solidFill>
        <a:effectLst/>
        <a:uFillTx/>
        <a:latin typeface="Trebuchet MS"/>
        <a:ea typeface="Trebuchet MS"/>
        <a:cs typeface="Trebuchet M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Trebuchet MS"/>
          <a:ea typeface="Trebuchet MS"/>
          <a:cs typeface="Trebuchet MS"/>
        </a:font>
        <a:srgbClr val="46454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ECEC"/>
          </a:solidFill>
        </a:fill>
      </a:tcStyle>
    </a:wholeTbl>
    <a:band2H>
      <a:tcTxStyle b="def" i="def"/>
      <a:tcStyle>
        <a:tcBdr/>
        <a:fill>
          <a:solidFill>
            <a:srgbClr val="F6F6F6"/>
          </a:solidFill>
        </a:fill>
      </a:tcStyle>
    </a:band2H>
    <a:firstCol>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Trebuchet MS"/>
          <a:ea typeface="Trebuchet MS"/>
          <a:cs typeface="Trebuchet MS"/>
        </a:font>
        <a:srgbClr val="46454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ff" i="off">
        <a:font>
          <a:latin typeface="Trebuchet MS"/>
          <a:ea typeface="Trebuchet MS"/>
          <a:cs typeface="Trebuchet MS"/>
        </a:font>
        <a:srgbClr val="46454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Trebuchet MS"/>
          <a:ea typeface="Trebuchet MS"/>
          <a:cs typeface="Trebuchet MS"/>
        </a:font>
        <a:srgbClr val="46454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Trebuchet MS"/>
          <a:ea typeface="Trebuchet MS"/>
          <a:cs typeface="Trebuchet MS"/>
        </a:font>
        <a:srgbClr val="46454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EEE7283C-3CF3-47DC-8721-378D4A62B228}" styleName="">
    <a:tblBg/>
    <a:wholeTbl>
      <a:tcTxStyle b="off" i="off">
        <a:font>
          <a:latin typeface="Trebuchet MS"/>
          <a:ea typeface="Trebuchet MS"/>
          <a:cs typeface="Trebuchet MS"/>
        </a:font>
        <a:srgbClr val="464547"/>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noFill/>
              <a:miter lim="400000"/>
            </a:ln>
          </a:insideV>
        </a:tcBdr>
        <a:fill>
          <a:solidFill>
            <a:srgbClr val="E7F4F8"/>
          </a:solidFill>
        </a:fill>
      </a:tcStyle>
    </a:wholeTbl>
    <a:band2H>
      <a:tcTxStyle b="def" i="def"/>
      <a:tcStyle>
        <a:tcBdr/>
        <a:fill>
          <a:solidFill>
            <a:srgbClr val="FFFFFF"/>
          </a:solidFill>
        </a:fill>
      </a:tcStyle>
    </a:band2H>
    <a:firstCol>
      <a:tcTxStyle b="on" i="off">
        <a:font>
          <a:latin typeface="Trebuchet MS"/>
          <a:ea typeface="Trebuchet MS"/>
          <a:cs typeface="Trebuchet MS"/>
        </a:font>
        <a:srgbClr val="464547"/>
      </a:tcTxStyle>
      <a:tcStyle>
        <a:tcBdr>
          <a:left>
            <a:ln w="12700" cap="flat">
              <a:solidFill>
                <a:schemeClr val="accent2"/>
              </a:solidFill>
              <a:prstDash val="solid"/>
              <a:round/>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solidFill>
                <a:schemeClr val="accent2"/>
              </a:solidFill>
              <a:prstDash val="solid"/>
              <a:round/>
            </a:ln>
          </a:insideH>
          <a:insideV>
            <a:ln w="12700" cap="flat">
              <a:solidFill>
                <a:schemeClr val="accent2"/>
              </a:solidFill>
              <a:prstDash val="solid"/>
              <a:round/>
            </a:ln>
          </a:insideV>
        </a:tcBdr>
        <a:fill>
          <a:solidFill>
            <a:srgbClr val="E7F4F8"/>
          </a:solidFill>
        </a:fill>
      </a:tcStyle>
    </a:firstCol>
    <a:lastRow>
      <a:tcTxStyle b="on" i="off">
        <a:font>
          <a:latin typeface="Trebuchet MS"/>
          <a:ea typeface="Trebuchet MS"/>
          <a:cs typeface="Trebuchet MS"/>
        </a:font>
        <a:srgbClr val="464547"/>
      </a:tcTxStyle>
      <a:tcStyle>
        <a:tcBdr>
          <a:left>
            <a:ln w="12700" cap="flat">
              <a:noFill/>
              <a:miter lim="400000"/>
            </a:ln>
          </a:left>
          <a:right>
            <a:ln w="12700" cap="flat">
              <a:noFill/>
              <a:miter lim="400000"/>
            </a:ln>
          </a:right>
          <a:top>
            <a:ln w="508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Trebuchet MS"/>
          <a:ea typeface="Trebuchet MS"/>
          <a:cs typeface="Trebuchet MS"/>
        </a:font>
        <a:srgbClr val="FFFFFF"/>
      </a:tcTxStyle>
      <a:tcStyle>
        <a:tcBdr>
          <a:left>
            <a:ln w="12700" cap="flat">
              <a:noFill/>
              <a:miter lim="400000"/>
            </a:ln>
          </a:left>
          <a:right>
            <a:ln w="12700" cap="flat">
              <a:noFill/>
              <a:miter lim="400000"/>
            </a:ln>
          </a:right>
          <a:top>
            <a:ln w="12700" cap="flat">
              <a:solidFill>
                <a:schemeClr val="accent2"/>
              </a:solidFill>
              <a:prstDash val="solid"/>
              <a:round/>
            </a:ln>
          </a:top>
          <a:bottom>
            <a:ln w="12700" cap="flat">
              <a:solidFill>
                <a:schemeClr val="accent2"/>
              </a:solidFill>
              <a:prstDash val="solid"/>
              <a:round/>
            </a:ln>
          </a:bottom>
          <a:insideH>
            <a:ln w="12700" cap="flat">
              <a:noFill/>
              <a:miter lim="400000"/>
            </a:ln>
          </a:insideH>
          <a:insideV>
            <a:ln w="12700" cap="flat">
              <a:noFill/>
              <a:miter lim="400000"/>
            </a:ln>
          </a:insideV>
        </a:tcBdr>
        <a:fill>
          <a:solidFill>
            <a:schemeClr val="accent2"/>
          </a:solidFill>
        </a:fill>
      </a:tcStyle>
    </a:firstRow>
  </a:tblStyle>
  <a:tblStyle styleId="{CF821DB8-F4EB-4A41-A1BA-3FCAFE7338EE}" styleName="">
    <a:tblBg/>
    <a:wholeTbl>
      <a:tcTxStyle b="off" i="off">
        <a:font>
          <a:latin typeface="Trebuchet MS"/>
          <a:ea typeface="Trebuchet MS"/>
          <a:cs typeface="Trebuchet MS"/>
        </a:font>
        <a:srgbClr val="464547"/>
      </a:tcTxStyle>
      <a:tcStyle>
        <a:tcBdr>
          <a:left>
            <a:ln w="12700" cap="flat">
              <a:noFill/>
              <a:miter lim="400000"/>
            </a:ln>
          </a:left>
          <a:right>
            <a:ln w="12700" cap="flat">
              <a:noFill/>
              <a:miter lim="400000"/>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noFill/>
              <a:miter lim="400000"/>
            </a:ln>
          </a:insideV>
        </a:tcBdr>
        <a:fill>
          <a:solidFill>
            <a:srgbClr val="F0F5E8"/>
          </a:solidFill>
        </a:fill>
      </a:tcStyle>
    </a:wholeTbl>
    <a:band2H>
      <a:tcTxStyle b="def" i="def"/>
      <a:tcStyle>
        <a:tcBdr/>
        <a:fill>
          <a:solidFill>
            <a:srgbClr val="FFFFFF"/>
          </a:solidFill>
        </a:fill>
      </a:tcStyle>
    </a:band2H>
    <a:firstCol>
      <a:tcTxStyle b="on" i="off">
        <a:font>
          <a:latin typeface="Trebuchet MS"/>
          <a:ea typeface="Trebuchet MS"/>
          <a:cs typeface="Trebuchet MS"/>
        </a:font>
        <a:srgbClr val="464547"/>
      </a:tcTxStyle>
      <a:tcStyle>
        <a:tcBdr>
          <a:left>
            <a:ln w="12700" cap="flat">
              <a:solidFill>
                <a:schemeClr val="accent4"/>
              </a:solidFill>
              <a:prstDash val="solid"/>
              <a:round/>
            </a:ln>
          </a:left>
          <a:right>
            <a:ln w="12700" cap="flat">
              <a:noFill/>
              <a:miter lim="400000"/>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F0F5E8"/>
          </a:solidFill>
        </a:fill>
      </a:tcStyle>
    </a:firstCol>
    <a:lastRow>
      <a:tcTxStyle b="on" i="off">
        <a:font>
          <a:latin typeface="Trebuchet MS"/>
          <a:ea typeface="Trebuchet MS"/>
          <a:cs typeface="Trebuchet MS"/>
        </a:font>
        <a:srgbClr val="464547"/>
      </a:tcTxStyle>
      <a:tcStyle>
        <a:tcBdr>
          <a:left>
            <a:ln w="12700" cap="flat">
              <a:noFill/>
              <a:miter lim="400000"/>
            </a:ln>
          </a:left>
          <a:right>
            <a:ln w="12700" cap="flat">
              <a:noFill/>
              <a:miter lim="400000"/>
            </a:ln>
          </a:right>
          <a:top>
            <a:ln w="50800" cap="flat">
              <a:solidFill>
                <a:schemeClr val="accent4"/>
              </a:solidFill>
              <a:prstDash val="solid"/>
              <a:round/>
            </a:ln>
          </a:top>
          <a:bottom>
            <a:ln w="12700" cap="flat">
              <a:solidFill>
                <a:schemeClr val="accent4"/>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Trebuchet MS"/>
          <a:ea typeface="Trebuchet MS"/>
          <a:cs typeface="Trebuchet MS"/>
        </a:font>
        <a:srgbClr val="FFFFFF"/>
      </a:tcTxStyle>
      <a:tcStyle>
        <a:tcBdr>
          <a:left>
            <a:ln w="12700" cap="flat">
              <a:noFill/>
              <a:miter lim="400000"/>
            </a:ln>
          </a:left>
          <a:right>
            <a:ln w="12700" cap="flat">
              <a:noFill/>
              <a:miter lim="400000"/>
            </a:ln>
          </a:right>
          <a:top>
            <a:ln w="12700" cap="flat">
              <a:solidFill>
                <a:schemeClr val="accent4"/>
              </a:solidFill>
              <a:prstDash val="solid"/>
              <a:round/>
            </a:ln>
          </a:top>
          <a:bottom>
            <a:ln w="12700" cap="flat">
              <a:solidFill>
                <a:schemeClr val="accent4"/>
              </a:solidFill>
              <a:prstDash val="solid"/>
              <a:round/>
            </a:ln>
          </a:bottom>
          <a:insideH>
            <a:ln w="12700" cap="flat">
              <a:noFill/>
              <a:miter lim="400000"/>
            </a:ln>
          </a:insideH>
          <a:insideV>
            <a:ln w="12700" cap="flat">
              <a:noFill/>
              <a:miter lim="400000"/>
            </a:ln>
          </a:insideV>
        </a:tcBdr>
        <a:fill>
          <a:solidFill>
            <a:schemeClr val="accent4"/>
          </a:solidFill>
        </a:fill>
      </a:tcStyle>
    </a:firstRow>
  </a:tblStyle>
  <a:tblStyle styleId="{33BA23B1-9221-436E-865A-0063620EA4FD}" styleName="">
    <a:tblBg/>
    <a:wholeTbl>
      <a:tcTxStyle b="off" i="off">
        <a:font>
          <a:latin typeface="Trebuchet MS"/>
          <a:ea typeface="Trebuchet MS"/>
          <a:cs typeface="Trebuchet MS"/>
        </a:font>
        <a:srgbClr val="464547"/>
      </a:tcTxStyle>
      <a:tcStyle>
        <a:tcBdr>
          <a:left>
            <a:ln w="12700" cap="flat">
              <a:noFill/>
              <a:miter lim="400000"/>
            </a:ln>
          </a:left>
          <a:right>
            <a:ln w="12700" cap="flat">
              <a:noFill/>
              <a:miter lim="400000"/>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noFill/>
              <a:miter lim="400000"/>
            </a:ln>
          </a:insideV>
        </a:tcBdr>
        <a:fill>
          <a:solidFill>
            <a:srgbClr val="F2E7E8"/>
          </a:solidFill>
        </a:fill>
      </a:tcStyle>
    </a:wholeTbl>
    <a:band2H>
      <a:tcTxStyle b="def" i="def"/>
      <a:tcStyle>
        <a:tcBdr/>
        <a:fill>
          <a:solidFill>
            <a:srgbClr val="FFFFFF"/>
          </a:solidFill>
        </a:fill>
      </a:tcStyle>
    </a:band2H>
    <a:firstCol>
      <a:tcTxStyle b="on" i="off">
        <a:font>
          <a:latin typeface="Trebuchet MS"/>
          <a:ea typeface="Trebuchet MS"/>
          <a:cs typeface="Trebuchet MS"/>
        </a:font>
        <a:srgbClr val="464547"/>
      </a:tcTxStyle>
      <a:tcStyle>
        <a:tcBdr>
          <a:left>
            <a:ln w="12700" cap="flat">
              <a:solidFill>
                <a:schemeClr val="accent6"/>
              </a:solidFill>
              <a:prstDash val="solid"/>
              <a:round/>
            </a:ln>
          </a:left>
          <a:right>
            <a:ln w="12700" cap="flat">
              <a:noFill/>
              <a:miter lim="400000"/>
            </a:ln>
          </a:right>
          <a:top>
            <a:ln w="12700" cap="flat">
              <a:solidFill>
                <a:schemeClr val="accent6"/>
              </a:solidFill>
              <a:prstDash val="solid"/>
              <a:round/>
            </a:ln>
          </a:top>
          <a:bottom>
            <a:ln w="12700" cap="flat">
              <a:solidFill>
                <a:schemeClr val="accent6"/>
              </a:solidFill>
              <a:prstDash val="solid"/>
              <a:round/>
            </a:ln>
          </a:bottom>
          <a:insideH>
            <a:ln w="12700" cap="flat">
              <a:solidFill>
                <a:schemeClr val="accent6"/>
              </a:solidFill>
              <a:prstDash val="solid"/>
              <a:round/>
            </a:ln>
          </a:insideH>
          <a:insideV>
            <a:ln w="12700" cap="flat">
              <a:solidFill>
                <a:schemeClr val="accent6"/>
              </a:solidFill>
              <a:prstDash val="solid"/>
              <a:round/>
            </a:ln>
          </a:insideV>
        </a:tcBdr>
        <a:fill>
          <a:solidFill>
            <a:srgbClr val="F2E7E8"/>
          </a:solidFill>
        </a:fill>
      </a:tcStyle>
    </a:firstCol>
    <a:lastRow>
      <a:tcTxStyle b="on" i="off">
        <a:font>
          <a:latin typeface="Trebuchet MS"/>
          <a:ea typeface="Trebuchet MS"/>
          <a:cs typeface="Trebuchet MS"/>
        </a:font>
        <a:srgbClr val="464547"/>
      </a:tcTxStyle>
      <a:tcStyle>
        <a:tcBdr>
          <a:left>
            <a:ln w="12700" cap="flat">
              <a:noFill/>
              <a:miter lim="400000"/>
            </a:ln>
          </a:left>
          <a:right>
            <a:ln w="12700" cap="flat">
              <a:noFill/>
              <a:miter lim="400000"/>
            </a:ln>
          </a:right>
          <a:top>
            <a:ln w="50800" cap="flat">
              <a:solidFill>
                <a:schemeClr val="accent6"/>
              </a:solidFill>
              <a:prstDash val="solid"/>
              <a:round/>
            </a:ln>
          </a:top>
          <a:bottom>
            <a:ln w="12700" cap="flat">
              <a:solidFill>
                <a:schemeClr val="accent6"/>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Trebuchet MS"/>
          <a:ea typeface="Trebuchet MS"/>
          <a:cs typeface="Trebuchet MS"/>
        </a:font>
        <a:srgbClr val="FFFFFF"/>
      </a:tcTxStyle>
      <a:tcStyle>
        <a:tcBdr>
          <a:left>
            <a:ln w="12700" cap="flat">
              <a:noFill/>
              <a:miter lim="400000"/>
            </a:ln>
          </a:left>
          <a:right>
            <a:ln w="12700" cap="flat">
              <a:noFill/>
              <a:miter lim="400000"/>
            </a:ln>
          </a:right>
          <a:top>
            <a:ln w="12700" cap="flat">
              <a:solidFill>
                <a:schemeClr val="accent6"/>
              </a:solidFill>
              <a:prstDash val="solid"/>
              <a:round/>
            </a:ln>
          </a:top>
          <a:bottom>
            <a:ln w="12700" cap="flat">
              <a:solidFill>
                <a:schemeClr val="accent6"/>
              </a:solidFill>
              <a:prstDash val="solid"/>
              <a:round/>
            </a:ln>
          </a:bottom>
          <a:insideH>
            <a:ln w="12700" cap="flat">
              <a:noFill/>
              <a:miter lim="400000"/>
            </a:ln>
          </a:insideH>
          <a:insideV>
            <a:ln w="12700" cap="flat">
              <a:noFill/>
              <a:miter lim="400000"/>
            </a:ln>
          </a:insideV>
        </a:tcBdr>
        <a:fill>
          <a:solidFill>
            <a:schemeClr val="accent6"/>
          </a:solidFill>
        </a:fill>
      </a:tcStyle>
    </a:firstRow>
  </a:tblStyle>
  <a:tblStyle styleId="{2708684C-4D16-4618-839F-0558EEFCDFE6}" styleName="">
    <a:tblBg/>
    <a:wholeTbl>
      <a:tcTxStyle b="off" i="off">
        <a:font>
          <a:latin typeface="Trebuchet MS"/>
          <a:ea typeface="Trebuchet MS"/>
          <a:cs typeface="Trebuchet MS"/>
        </a:font>
        <a:srgbClr val="464547"/>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ADF"/>
          </a:solidFill>
        </a:fill>
      </a:tcStyle>
    </a:wholeTbl>
    <a:band2H>
      <a:tcTxStyle b="def" i="def"/>
      <a:tcStyle>
        <a:tcBdr/>
        <a:fill>
          <a:solidFill>
            <a:srgbClr val="E7EDF0"/>
          </a:solidFill>
        </a:fill>
      </a:tcStyle>
    </a:band2H>
    <a:firstCol>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Trebuchet MS"/>
          <a:ea typeface="Trebuchet MS"/>
          <a:cs typeface="Trebuchet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745266"/>
          <c:y val="0.0657491"/>
          <c:w val="0.88705"/>
          <c:h val="0.828434"/>
        </c:manualLayout>
      </c:layout>
      <c:barChart>
        <c:barDir val="bar"/>
        <c:grouping val="stacked"/>
        <c:varyColors val="0"/>
        <c:ser>
          <c:idx val="0"/>
          <c:order val="0"/>
          <c:tx>
            <c:strRef>
              <c:f>Sheet1!$B$1</c:f>
              <c:strCache>
                <c:ptCount val="1"/>
                <c:pt idx="0">
                  <c:v>Series 1</c:v>
                </c:pt>
              </c:strCache>
            </c:strRef>
          </c:tx>
          <c:spPr>
            <a:solidFill>
              <a:schemeClr val="accent2"/>
            </a:solidFill>
            <a:ln w="12700" cap="flat">
              <a:noFill/>
              <a:miter lim="400000"/>
            </a:ln>
            <a:effectLst/>
          </c:spPr>
          <c:invertIfNegative val="0"/>
          <c:dLbls>
            <c:numFmt formatCode="0" sourceLinked="0"/>
            <c:txPr>
              <a:bodyPr/>
              <a:lstStyle/>
              <a:p>
                <a:pPr>
                  <a:defRPr b="0" i="0" strike="noStrike" sz="1481" u="none">
                    <a:solidFill>
                      <a:srgbClr val="FFFFFF"/>
                    </a:solidFill>
                    <a:latin typeface="Trebuchet MS"/>
                  </a:defRPr>
                </a:pPr>
              </a:p>
            </c:txPr>
            <c:dLblPos val="inEnd"/>
            <c:showLegendKey val="0"/>
            <c:showVal val="1"/>
            <c:showCatName val="0"/>
            <c:showSerName val="0"/>
            <c:showPercent val="0"/>
            <c:showBubbleSize val="0"/>
            <c:showLeaderLines val="0"/>
          </c:dLbls>
          <c:cat>
            <c:strRef>
              <c:f>Sheet1!$A$2:$A$6</c:f>
              <c:strCache>
                <c:ptCount val="5"/>
                <c:pt idx="0">
                  <c:v>2015</c:v>
                </c:pt>
                <c:pt idx="1">
                  <c:v>2016</c:v>
                </c:pt>
                <c:pt idx="2">
                  <c:v>2017</c:v>
                </c:pt>
                <c:pt idx="3">
                  <c:v>2018</c:v>
                </c:pt>
                <c:pt idx="4">
                  <c:v>2019</c:v>
                </c:pt>
              </c:strCache>
            </c:strRef>
          </c:cat>
          <c:val>
            <c:numRef>
              <c:f>Sheet1!$B$2:$B$6</c:f>
              <c:numCache>
                <c:ptCount val="5"/>
                <c:pt idx="0">
                  <c:v>450.000000</c:v>
                </c:pt>
                <c:pt idx="1">
                  <c:v>620.000000</c:v>
                </c:pt>
                <c:pt idx="2">
                  <c:v>780.000000</c:v>
                </c:pt>
                <c:pt idx="3">
                  <c:v>930.000000</c:v>
                </c:pt>
                <c:pt idx="4">
                  <c:v>1080.000000</c:v>
                </c:pt>
              </c:numCache>
            </c:numRef>
          </c:val>
        </c:ser>
        <c:gapWidth val="10"/>
        <c:overlap val="10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chemeClr val="accent1"/>
            </a:solidFill>
            <a:prstDash val="solid"/>
            <a:round/>
          </a:ln>
        </c:spPr>
        <c:txPr>
          <a:bodyPr rot="0"/>
          <a:lstStyle/>
          <a:p>
            <a:pPr>
              <a:defRPr b="0" i="0" strike="noStrike" sz="1481" u="none">
                <a:solidFill>
                  <a:srgbClr val="666666"/>
                </a:solidFill>
                <a:latin typeface="Trebuchet MS"/>
              </a:defRPr>
            </a:pPr>
          </a:p>
        </c:txPr>
        <c:crossAx val="2094734553"/>
        <c:crosses val="autoZero"/>
        <c:auto val="1"/>
        <c:lblAlgn val="ctr"/>
        <c:noMultiLvlLbl val="1"/>
      </c:catAx>
      <c:valAx>
        <c:axId val="2094734553"/>
        <c:scaling>
          <c:orientation val="minMax"/>
        </c:scaling>
        <c:delete val="0"/>
        <c:axPos val="b"/>
        <c:numFmt formatCode="General" sourceLinked="0"/>
        <c:majorTickMark val="none"/>
        <c:minorTickMark val="none"/>
        <c:tickLblPos val="high"/>
        <c:spPr>
          <a:ln w="12700" cap="flat">
            <a:noFill/>
            <a:prstDash val="solid"/>
            <a:round/>
          </a:ln>
        </c:spPr>
        <c:txPr>
          <a:bodyPr rot="0"/>
          <a:lstStyle/>
          <a:p>
            <a:pPr>
              <a:defRPr b="0" i="0" strike="noStrike" sz="2222" u="none">
                <a:solidFill>
                  <a:srgbClr val="FFFFFF"/>
                </a:solidFill>
                <a:latin typeface="Trebuchet MS"/>
              </a:defRPr>
            </a:pPr>
          </a:p>
        </c:txPr>
        <c:crossAx val="2094734552"/>
        <c:crosses val="autoZero"/>
        <c:crossBetween val="between"/>
        <c:majorUnit val="300"/>
        <c:minorUnit val="150"/>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Shape 380"/>
          <p:cNvSpPr/>
          <p:nvPr>
            <p:ph type="sldImg"/>
          </p:nvPr>
        </p:nvSpPr>
        <p:spPr>
          <a:xfrm>
            <a:off x="1143000" y="685800"/>
            <a:ext cx="4572000" cy="3429000"/>
          </a:xfrm>
          <a:prstGeom prst="rect">
            <a:avLst/>
          </a:prstGeom>
        </p:spPr>
        <p:txBody>
          <a:bodyPr/>
          <a:lstStyle/>
          <a:p>
            <a:pPr/>
          </a:p>
        </p:txBody>
      </p:sp>
      <p:sp>
        <p:nvSpPr>
          <p:cNvPr id="381" name="Shape 38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p>
            <a:pPr/>
            <a:r>
              <a:t>Hello everyone, thanks for joining me, my name is Konrad Hefelle, I’m a lead UX developer at EPAM systems and today I’m going to talk about the future of cashless payment and how I envisioned EPAM in 2018 dealing with financial challenges.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The digital wallets. 2 years ago there was a hype around these applications, let’s see where are they now.</a:t>
            </a:r>
          </a:p>
          <a:p>
            <a:pPr/>
            <a:r>
              <a:t>Google wallet, -300 mil, invested</a:t>
            </a:r>
          </a:p>
          <a:p>
            <a:pPr/>
            <a:r>
              <a:t>Square wallet, -25 mil they already shoot it down in May 2014.</a:t>
            </a:r>
          </a:p>
          <a:p>
            <a:pPr/>
            <a:r>
              <a:t>Isis/Softcard -100 mil also terminated in March 2015</a:t>
            </a:r>
          </a:p>
          <a:p>
            <a:pPr/>
          </a:p>
          <a:p>
            <a:pPr/>
            <a:r>
              <a:t>What was the problem?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8" name="Shape 488"/>
          <p:cNvSpPr/>
          <p:nvPr>
            <p:ph type="sldImg"/>
          </p:nvPr>
        </p:nvSpPr>
        <p:spPr>
          <a:prstGeom prst="rect">
            <a:avLst/>
          </a:prstGeom>
        </p:spPr>
        <p:txBody>
          <a:bodyPr/>
          <a:lstStyle/>
          <a:p>
            <a:pPr/>
          </a:p>
        </p:txBody>
      </p:sp>
      <p:sp>
        <p:nvSpPr>
          <p:cNvPr id="489" name="Shape 489"/>
          <p:cNvSpPr/>
          <p:nvPr>
            <p:ph type="body" sz="quarter" idx="1"/>
          </p:nvPr>
        </p:nvSpPr>
        <p:spPr>
          <a:prstGeom prst="rect">
            <a:avLst/>
          </a:prstGeom>
        </p:spPr>
        <p:txBody>
          <a:bodyPr/>
          <a:lstStyle/>
          <a:p>
            <a:pPr/>
            <a:r>
              <a:t>It’s not that surprising. if we know what are the most important factors of successful inventions. </a:t>
            </a:r>
          </a:p>
          <a:p>
            <a:pPr/>
            <a:r>
              <a:t>successful inventions have added unique value, and always delivered against a key pain point,</a:t>
            </a:r>
          </a:p>
          <a:p>
            <a:pPr/>
            <a:r>
              <a:t>successful inventions should have at least one of these two markers:</a:t>
            </a:r>
          </a:p>
          <a:p>
            <a:pPr/>
            <a:r>
              <a:t>Let’s see the digital wallet concept from this perspective.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p>
            <a:pPr/>
            <a:r>
              <a:t>Do wallets have unique value? </a:t>
            </a:r>
          </a:p>
          <a:p>
            <a:pPr/>
            <a:r>
              <a:t>Not really, as those are just literal translations of a physical wallet.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r>
              <a:t>Are those against key pain point?</a:t>
            </a:r>
          </a:p>
          <a:p>
            <a:pPr/>
            <a:r>
              <a:t>Again not really. Lets see the credit card.</a:t>
            </a:r>
          </a:p>
          <a:p>
            <a:pPr/>
          </a:p>
          <a:p>
            <a:pPr/>
            <a:r>
              <a:t>Reaching for the wallet is easy</a:t>
            </a:r>
          </a:p>
          <a:p>
            <a:pPr/>
            <a:r>
              <a:t>Credit Card companies are handling the security burden</a:t>
            </a:r>
          </a:p>
          <a:p>
            <a:pPr/>
            <a:r>
              <a:t>Plastic cards are widely accepted</a:t>
            </a:r>
          </a:p>
          <a:p>
            <a:pPr/>
            <a:r>
              <a:t>Credit is mitigating the ‘abstract pain of payment</a:t>
            </a:r>
          </a:p>
          <a:p>
            <a:pPr/>
          </a:p>
          <a:p>
            <a:pPr/>
            <a:r>
              <a:t>so there is no problem with credit card at all. really.</a:t>
            </a:r>
          </a:p>
          <a:p>
            <a:pPr/>
            <a:r>
              <a:t>As this quote says: </a:t>
            </a:r>
          </a:p>
          <a:p>
            <a:pPr/>
            <a:r>
              <a:t>“swiping a card at checkout is one of the easiest things consumers will ever do”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8" name="Shape 528"/>
          <p:cNvSpPr/>
          <p:nvPr>
            <p:ph type="sldImg"/>
          </p:nvPr>
        </p:nvSpPr>
        <p:spPr>
          <a:prstGeom prst="rect">
            <a:avLst/>
          </a:prstGeom>
        </p:spPr>
        <p:txBody>
          <a:bodyPr/>
          <a:lstStyle/>
          <a:p>
            <a:pPr/>
          </a:p>
        </p:txBody>
      </p:sp>
      <p:sp>
        <p:nvSpPr>
          <p:cNvPr id="529" name="Shape 529"/>
          <p:cNvSpPr/>
          <p:nvPr>
            <p:ph type="body" sz="quarter" idx="1"/>
          </p:nvPr>
        </p:nvSpPr>
        <p:spPr>
          <a:prstGeom prst="rect">
            <a:avLst/>
          </a:prstGeom>
        </p:spPr>
        <p:txBody>
          <a:bodyPr/>
          <a:lstStyle/>
          <a:p>
            <a:pPr defTabSz="914400"/>
            <a:r>
              <a:t>Also digital payment creates new pain points.</a:t>
            </a:r>
          </a:p>
          <a:p>
            <a:pPr defTabSz="914400"/>
            <a:r>
              <a:t>According to the statistics in 2015 54% of the involved consumers thought its easier to use CC than mobile for payment.</a:t>
            </a:r>
          </a:p>
          <a:p>
            <a:pPr defTabSz="914400"/>
            <a:r>
              <a:t>62% of the same consumers said they don’t want to store sensitive data on their smartphone and even more 70% said they don’t want to send personal data to merchants.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Based on this lets play with the idea, and leave all cash and credit card at home. So just mobile for a week. </a:t>
            </a:r>
          </a:p>
          <a:p>
            <a:pPr/>
            <a:r>
              <a:t>In some countries it would be ok, we would not starve to death, but it’s almost 100% sure we had to borrow some cash after a while.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Shape 544"/>
          <p:cNvSpPr/>
          <p:nvPr>
            <p:ph type="sldImg"/>
          </p:nvPr>
        </p:nvSpPr>
        <p:spPr>
          <a:prstGeom prst="rect">
            <a:avLst/>
          </a:prstGeom>
        </p:spPr>
        <p:txBody>
          <a:bodyPr/>
          <a:lstStyle/>
          <a:p>
            <a:pPr/>
          </a:p>
        </p:txBody>
      </p:sp>
      <p:sp>
        <p:nvSpPr>
          <p:cNvPr id="545" name="Shape 545"/>
          <p:cNvSpPr/>
          <p:nvPr>
            <p:ph type="body" sz="quarter" idx="1"/>
          </p:nvPr>
        </p:nvSpPr>
        <p:spPr>
          <a:prstGeom prst="rect">
            <a:avLst/>
          </a:prstGeom>
        </p:spPr>
        <p:txBody>
          <a:bodyPr/>
          <a:lstStyle/>
          <a:p>
            <a:pPr/>
            <a:r>
              <a:t>Successful digital versions of analog products have never been literal translations, </a:t>
            </a:r>
          </a:p>
          <a:p>
            <a:pPr/>
            <a:r>
              <a:t>but tools that enabled action in a new way.</a:t>
            </a:r>
          </a:p>
          <a:p>
            <a:pPr/>
            <a:r>
              <a:t>Almost all of you probably know Amazon and it’s Kindle. Its not just about replacing the book stores, its about making millions of books accessible from your chair at home.</a:t>
            </a:r>
          </a:p>
          <a:p>
            <a:pPr/>
            <a:r>
              <a:t>Or Skype, wasn’t about replacing the phone but a better cheaper form of communication, even from the other side of the world. </a:t>
            </a:r>
          </a:p>
          <a:p>
            <a:pPr/>
            <a:r>
              <a:t>And iTunes is not about a replacing a CD, its about a better ways to consume music, and it actually blowed up the whole music industry.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ph type="sldImg"/>
          </p:nvPr>
        </p:nvSpPr>
        <p:spPr>
          <a:prstGeom prst="rect">
            <a:avLst/>
          </a:prstGeom>
        </p:spPr>
        <p:txBody>
          <a:bodyPr/>
          <a:lstStyle/>
          <a:p>
            <a:pPr/>
          </a:p>
        </p:txBody>
      </p:sp>
      <p:sp>
        <p:nvSpPr>
          <p:cNvPr id="571" name="Shape 571"/>
          <p:cNvSpPr/>
          <p:nvPr>
            <p:ph type="body" sz="quarter" idx="1"/>
          </p:nvPr>
        </p:nvSpPr>
        <p:spPr>
          <a:prstGeom prst="rect">
            <a:avLst/>
          </a:prstGeom>
        </p:spPr>
        <p:txBody>
          <a:bodyPr/>
          <a:lstStyle/>
          <a:p>
            <a:pPr/>
            <a:r>
              <a:t>So stepping outside for a tiny bit our category we may see that apps that do solve a key pain point and deliver customer value have 4 traits.</a:t>
            </a:r>
          </a:p>
          <a:p>
            <a:pPr/>
          </a:p>
          <a:p>
            <a:pPr/>
            <a:r>
              <a:t>What are these?</a:t>
            </a:r>
          </a:p>
          <a:p>
            <a:pPr/>
            <a:r>
              <a:t>An app can be efficient, like the WAZE app, as it’s not just a GPS, but because its community driven you know in advance where are the traffic jams and roadworks.</a:t>
            </a:r>
          </a:p>
          <a:p>
            <a:pPr/>
            <a:r>
              <a:t>It can be effective, like the hotels.com application. With its help you can save time and money, and you can easily organise a roundtrip. Furthermore you can get reward for your loyalty, what can make your holidays even cheaper.</a:t>
            </a:r>
          </a:p>
          <a:p>
            <a:pPr/>
            <a:r>
              <a:t>It can be contextual, like the pocket app from google, where you can save articles for later read, and also see recommendations based on your interest.</a:t>
            </a:r>
          </a:p>
          <a:p>
            <a:pPr/>
            <a:r>
              <a:t>And of course it may be entertaining. No one likes boring stuff, especially if its a game. Interesting concept and amazing visualisation, thats why this game the Monument valley is so popular. If you don’t know it you should try it.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 name="Shape 580"/>
          <p:cNvSpPr/>
          <p:nvPr>
            <p:ph type="sldImg"/>
          </p:nvPr>
        </p:nvSpPr>
        <p:spPr>
          <a:prstGeom prst="rect">
            <a:avLst/>
          </a:prstGeom>
        </p:spPr>
        <p:txBody>
          <a:bodyPr/>
          <a:lstStyle/>
          <a:p>
            <a:pPr/>
          </a:p>
        </p:txBody>
      </p:sp>
      <p:sp>
        <p:nvSpPr>
          <p:cNvPr id="581" name="Shape 581"/>
          <p:cNvSpPr/>
          <p:nvPr>
            <p:ph type="body" sz="quarter" idx="1"/>
          </p:nvPr>
        </p:nvSpPr>
        <p:spPr>
          <a:prstGeom prst="rect">
            <a:avLst/>
          </a:prstGeom>
        </p:spPr>
        <p:txBody>
          <a:bodyPr/>
          <a:lstStyle/>
          <a:p>
            <a:pPr/>
            <a:r>
              <a:t>When we see successful digital payment solutions</a:t>
            </a:r>
          </a:p>
          <a:p>
            <a:pPr/>
            <a:r>
              <a:t>we see that </a:t>
            </a:r>
          </a:p>
          <a:p>
            <a:pPr/>
            <a:r>
              <a:t>- they are delivered against key pain point</a:t>
            </a:r>
          </a:p>
          <a:p>
            <a:pPr/>
            <a:r>
              <a:t>- they have unique added value</a:t>
            </a:r>
          </a:p>
          <a:p>
            <a:pPr/>
            <a:r>
              <a:t>- they enable an action in a new way</a:t>
            </a:r>
          </a:p>
          <a:p>
            <a:pPr/>
            <a:r>
              <a:t>- they share some of the 4 traits</a:t>
            </a:r>
          </a:p>
          <a:p>
            <a:pPr/>
          </a:p>
          <a:p>
            <a:pPr/>
            <a:r>
              <a:t>In most of the cases the core competency and the added value is not the payment itself.</a:t>
            </a:r>
          </a:p>
          <a:p>
            <a:pPr/>
            <a:r>
              <a:t>Payment is an integral part of the value chain which is usually seamless and transparent.</a:t>
            </a:r>
          </a:p>
          <a:p>
            <a:pPr/>
            <a:r>
              <a:t>But with a smart idea the payment itself can also be unique and enable action in a new way.</a:t>
            </a:r>
          </a:p>
          <a:p>
            <a:pPr/>
            <a:r>
              <a:t>Lets see some examples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9" name="Shape 589"/>
          <p:cNvSpPr/>
          <p:nvPr>
            <p:ph type="sldImg"/>
          </p:nvPr>
        </p:nvSpPr>
        <p:spPr>
          <a:prstGeom prst="rect">
            <a:avLst/>
          </a:prstGeom>
        </p:spPr>
        <p:txBody>
          <a:bodyPr/>
          <a:lstStyle/>
          <a:p>
            <a:pPr/>
          </a:p>
        </p:txBody>
      </p:sp>
      <p:sp>
        <p:nvSpPr>
          <p:cNvPr id="590" name="Shape 590"/>
          <p:cNvSpPr/>
          <p:nvPr>
            <p:ph type="body" sz="quarter" idx="1"/>
          </p:nvPr>
        </p:nvSpPr>
        <p:spPr>
          <a:prstGeom prst="rect">
            <a:avLst/>
          </a:prstGeom>
        </p:spPr>
        <p:txBody>
          <a:bodyPr/>
          <a:lstStyle/>
          <a:p>
            <a:pPr/>
            <a:r>
              <a:t>Starbucks</a:t>
            </a:r>
          </a:p>
          <a:p>
            <a:pPr/>
          </a:p>
          <a:p>
            <a:pPr/>
            <a:r>
              <a:t>In the US it is very popular: In 2015 15% of all transactions went through this application.</a:t>
            </a:r>
          </a:p>
          <a:p>
            <a:pPr/>
          </a:p>
          <a:p>
            <a:pPr/>
            <a:r>
              <a:t>The main Pain points was that their loyalty program was not well organised. With the application now is much easier to manage. There was a lot of conflicts when people didn’t get what they wanted cause of misunderstanding and also especially in rush hours (mornings and evenings) the waiting time was just too much.</a:t>
            </a:r>
          </a:p>
          <a:p>
            <a:pPr/>
          </a:p>
          <a:p>
            <a:pPr/>
            <a:r>
              <a:t>And the application was able to solve these problems. As you may see in this small video with personalisation, and the embedded loyalty program, they developed a useful app, where the payment is seamlessly integrated, and customers are easily pre-order product which are ready for pick-up at the time of arrival.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If you’re interested in finance, almost everyday you can read something new about a new online solution, or a special shopping possibility, new customer habits, heavy competition in the financial market, regulations, security breaches etc.</a:t>
            </a:r>
          </a:p>
          <a:p>
            <a:pPr>
              <a:defRPr b="1" i="1"/>
            </a:pPr>
            <a:r>
              <a:t>How we shop and how we pay is going through a significant change</a:t>
            </a:r>
          </a:p>
          <a:p>
            <a:pPr/>
            <a:r>
              <a:t>Why? In the first part of my presentation I try to answer this question, I try to give you a picture about the present of payments.</a:t>
            </a:r>
          </a:p>
          <a:p>
            <a:pPr/>
          </a:p>
          <a:p>
            <a:pPr/>
            <a:r>
              <a:t>As an example Tesco in South Korea, have a service called Home Plus.</a:t>
            </a:r>
          </a:p>
          <a:p>
            <a:pPr/>
            <a:r>
              <a:t>They created images of items and show them across the walls of train platforms -- the same way as they would be in the shop. Every item has a QR code, and people waiting on the platform can scan the QR code of the chosen item using their mobile. This immediately adds it to their Home Plus shopping basket.</a:t>
            </a:r>
          </a:p>
          <a:p>
            <a:pPr/>
          </a:p>
          <a:p>
            <a:pPr/>
            <a:r>
              <a:t>The idea was to make online shopping more visually appealing at a time when people are captive and bored: when they're waiting for a train.</a:t>
            </a:r>
          </a:p>
          <a:p>
            <a:pPr/>
          </a:p>
          <a:p>
            <a:pPr/>
            <a:r>
              <a:t>what are the key factors of the current environment?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p>
            <a:pPr/>
            <a:r>
              <a:t>Uber</a:t>
            </a:r>
          </a:p>
          <a:p>
            <a:pPr/>
          </a:p>
          <a:p>
            <a:pPr/>
            <a:r>
              <a:t>The Uber was founded in 2009 as a Luxury car service, now it worth $50 billion.</a:t>
            </a:r>
          </a:p>
          <a:p>
            <a:pPr/>
            <a:r>
              <a:t>It was a transformation in the meantime it became an alternative of the taxi service. Why? Finding a taxi is a pain point, also hard to estimate the arrival of a taxi. Most of the cases they were accepting only cash, was difficult to manage the payment. Especially where it is not regulated, you don’t know where do you sit in. So there was a fear from strange drivers, and even if something bad happened there was no platform to share this experience.</a:t>
            </a:r>
          </a:p>
          <a:p>
            <a:pPr/>
          </a:p>
          <a:p>
            <a:pPr/>
            <a:r>
              <a:t>Uber gave the answer for these pain points, as in the application you can instantly see reviews from the driver, also you can easily predict the arrival time, you can rate and review the experience and the driver through the app, and also payment is seamlessly integrated.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a:r>
              <a:t>Financial companies are also continuing to create transaction based apps, and if we look at banking apps globally, we see that few actually make this cut.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Here in Switzerland we have Paymit. Let me show this small video about it.</a:t>
            </a:r>
          </a:p>
          <a:p>
            <a:pPr/>
          </a:p>
          <a:p>
            <a:pPr/>
            <a:r>
              <a:t>video play</a:t>
            </a:r>
          </a:p>
          <a:p>
            <a:pPr/>
          </a:p>
          <a:p>
            <a:pPr/>
            <a:r>
              <a:t>So sending and receiving money is easy as pie with this app also sharing a bill, or having transaction record.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7" name="Shape 617"/>
          <p:cNvSpPr/>
          <p:nvPr>
            <p:ph type="sldImg"/>
          </p:nvPr>
        </p:nvSpPr>
        <p:spPr>
          <a:prstGeom prst="rect">
            <a:avLst/>
          </a:prstGeom>
        </p:spPr>
        <p:txBody>
          <a:bodyPr/>
          <a:lstStyle/>
          <a:p>
            <a:pPr/>
          </a:p>
        </p:txBody>
      </p:sp>
      <p:sp>
        <p:nvSpPr>
          <p:cNvPr id="618" name="Shape 618"/>
          <p:cNvSpPr/>
          <p:nvPr>
            <p:ph type="body" sz="quarter" idx="1"/>
          </p:nvPr>
        </p:nvSpPr>
        <p:spPr>
          <a:prstGeom prst="rect">
            <a:avLst/>
          </a:prstGeom>
        </p:spPr>
        <p:txBody>
          <a:bodyPr/>
          <a:lstStyle/>
          <a:p>
            <a:pPr/>
            <a:r>
              <a:t>Not too far from us in Denmark in May 2013 they’ve introduced their MobilePay app, and as you can see in this info-graph they made a huge progress in 3 years. Now the app is installed on 9 out of 10 Phones. More than 2.9 million people using it on a daily basis. Approximately 8700 EUR goes through on it every minute, the largest amount on a single day was 34.5Mil EUR. It meant 630 thousand occurrence.</a:t>
            </a:r>
          </a:p>
          <a:p>
            <a:pPr/>
            <a:r>
              <a:t>Facts are:</a:t>
            </a:r>
          </a:p>
          <a:p>
            <a:pPr/>
            <a:r>
              <a:t>1500+ more users / day</a:t>
            </a:r>
          </a:p>
          <a:p>
            <a:pPr/>
            <a:r>
              <a:t>50% of postal stamps and 60% of train tickets bought by mobile pay</a:t>
            </a:r>
          </a:p>
          <a:p>
            <a:pPr/>
            <a:r>
              <a:t>The 3rd most frequently used app in Denmark after Facebook</a:t>
            </a:r>
          </a:p>
          <a:p>
            <a:pPr/>
            <a:r>
              <a:t>160 million transaction more than 4.5 billion EUR transferred so far</a:t>
            </a:r>
          </a:p>
          <a:p>
            <a:pPr/>
          </a:p>
          <a:p>
            <a:pPr/>
            <a:r>
              <a:t>Charities also using the app successfully more than 4.3 million EUR was donated via MobilePay.</a:t>
            </a:r>
          </a:p>
          <a:p>
            <a:pPr/>
          </a:p>
          <a:p>
            <a:pPr/>
            <a:r>
              <a:t>The app is becoming increasingly widespread as a payment solution and can be used in thousands of shops, supermarkets and restaurants as well as in other apps and for online purchases.  </a:t>
            </a:r>
          </a:p>
          <a:p>
            <a:pPr/>
          </a:p>
          <a:p>
            <a:pPr/>
            <a:r>
              <a:t>I think that’s the goal for the SIX paymit app for the next 2-3 years.</a:t>
            </a:r>
          </a:p>
          <a:p>
            <a:pPr/>
          </a:p>
          <a:p>
            <a:pPr/>
            <a:r>
              <a:t>But I think focusing on financial transactions alone set limitations, because consumers don’t live their lives that way, they live in the moment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ph type="sldImg"/>
          </p:nvPr>
        </p:nvSpPr>
        <p:spPr>
          <a:prstGeom prst="rect">
            <a:avLst/>
          </a:prstGeom>
        </p:spPr>
        <p:txBody>
          <a:bodyPr/>
          <a:lstStyle/>
          <a:p>
            <a:pPr/>
          </a:p>
        </p:txBody>
      </p:sp>
      <p:sp>
        <p:nvSpPr>
          <p:cNvPr id="624" name="Shape 624"/>
          <p:cNvSpPr/>
          <p:nvPr>
            <p:ph type="body" sz="quarter" idx="1"/>
          </p:nvPr>
        </p:nvSpPr>
        <p:spPr>
          <a:prstGeom prst="rect">
            <a:avLst/>
          </a:prstGeom>
        </p:spPr>
        <p:txBody>
          <a:bodyPr/>
          <a:lstStyle/>
          <a:p>
            <a:pPr/>
            <a:r>
              <a:t>Let me show you a video made by Google about this. This video illustrates the idea consumers living in the moment.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7" name="Shape 647"/>
          <p:cNvSpPr/>
          <p:nvPr>
            <p:ph type="sldImg"/>
          </p:nvPr>
        </p:nvSpPr>
        <p:spPr>
          <a:prstGeom prst="rect">
            <a:avLst/>
          </a:prstGeom>
        </p:spPr>
        <p:txBody>
          <a:bodyPr/>
          <a:lstStyle/>
          <a:p>
            <a:pPr/>
          </a:p>
        </p:txBody>
      </p:sp>
      <p:sp>
        <p:nvSpPr>
          <p:cNvPr id="648" name="Shape 648"/>
          <p:cNvSpPr/>
          <p:nvPr>
            <p:ph type="body" sz="quarter" idx="1"/>
          </p:nvPr>
        </p:nvSpPr>
        <p:spPr>
          <a:prstGeom prst="rect">
            <a:avLst/>
          </a:prstGeom>
        </p:spPr>
        <p:txBody>
          <a:bodyPr/>
          <a:lstStyle/>
          <a:p>
            <a:pPr defTabSz="914400"/>
            <a:r>
              <a:t>What does this means? Just a few statistics about consumer habits:</a:t>
            </a:r>
          </a:p>
          <a:p>
            <a:pPr defTabSz="914400"/>
          </a:p>
          <a:p>
            <a:pPr defTabSz="914400"/>
            <a:r>
              <a:t>82% of smartphone users turn to their smartphone to influence a purchase decision during shopping. As an example, when I buy TV, or PC part, or some sport shoes I try to check on my phone where can I buy it even cheaper and also, try to find some user reviews to valuate the product.</a:t>
            </a:r>
          </a:p>
          <a:p>
            <a:pPr defTabSz="914400"/>
          </a:p>
          <a:p>
            <a:pPr defTabSz="914400"/>
            <a:r>
              <a:t>62% of smartphone users are more likely to take action right away toward solving an unexpected problem or new task because they have smartphone e.g. If I feel bad, or I don’t know where to go, I always try to check my phone first.</a:t>
            </a:r>
          </a:p>
          <a:p>
            <a:pPr defTabSz="914400"/>
          </a:p>
          <a:p>
            <a:pPr defTabSz="914400"/>
            <a:r>
              <a:t>90% of smartphone users have used their phone to make progress toward a long term goal or multi-step process while “out and about” the best example is the fitness tracking. Most of us uses some kind of app or device, where we continuously measure our progress of running, biking etc. This helps us to maintain the long term goals, and keep being motivated.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8" name="Shape 658"/>
          <p:cNvSpPr/>
          <p:nvPr>
            <p:ph type="sldImg"/>
          </p:nvPr>
        </p:nvSpPr>
        <p:spPr>
          <a:prstGeom prst="rect">
            <a:avLst/>
          </a:prstGeom>
        </p:spPr>
        <p:txBody>
          <a:bodyPr/>
          <a:lstStyle/>
          <a:p>
            <a:pPr/>
          </a:p>
        </p:txBody>
      </p:sp>
      <p:sp>
        <p:nvSpPr>
          <p:cNvPr id="659" name="Shape 659"/>
          <p:cNvSpPr/>
          <p:nvPr>
            <p:ph type="body" sz="quarter" idx="1"/>
          </p:nvPr>
        </p:nvSpPr>
        <p:spPr>
          <a:prstGeom prst="rect">
            <a:avLst/>
          </a:prstGeom>
        </p:spPr>
        <p:txBody>
          <a:bodyPr/>
          <a:lstStyle/>
          <a:p>
            <a:pPr/>
            <a:r>
              <a:t>consumer wants to live in the moment and expect instant gratification to their actions.</a:t>
            </a:r>
          </a:p>
          <a:p>
            <a:pPr/>
            <a:r>
              <a:t>If the utility offered not relevant for the particular moment they have no interest in it.</a:t>
            </a:r>
          </a:p>
          <a:p>
            <a:pPr/>
          </a:p>
          <a:p>
            <a:pPr/>
            <a:r>
              <a:t>In other words the consumer want what they want when they want it.</a:t>
            </a:r>
          </a:p>
          <a:p>
            <a:pPr/>
            <a:r>
              <a:t>Our duty is to understand what they want when they want it, where they want it and how they want it.</a:t>
            </a:r>
          </a:p>
          <a:p>
            <a:pPr/>
            <a:r>
              <a:t>Once we know this we can start thinking about how payment can be a part of it.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 name="Shape 665"/>
          <p:cNvSpPr/>
          <p:nvPr>
            <p:ph type="sldImg"/>
          </p:nvPr>
        </p:nvSpPr>
        <p:spPr>
          <a:prstGeom prst="rect">
            <a:avLst/>
          </a:prstGeom>
        </p:spPr>
        <p:txBody>
          <a:bodyPr/>
          <a:lstStyle/>
          <a:p>
            <a:pPr/>
          </a:p>
        </p:txBody>
      </p:sp>
      <p:sp>
        <p:nvSpPr>
          <p:cNvPr id="666" name="Shape 666"/>
          <p:cNvSpPr/>
          <p:nvPr>
            <p:ph type="body" sz="quarter" idx="1"/>
          </p:nvPr>
        </p:nvSpPr>
        <p:spPr>
          <a:prstGeom prst="rect">
            <a:avLst/>
          </a:prstGeom>
        </p:spPr>
        <p:txBody>
          <a:bodyPr/>
          <a:lstStyle/>
          <a:p>
            <a:pPr/>
            <a:r>
              <a:t>By listening to the customer needs and applying a user-centric approach, we can generate payment solutions, which are relevant to customer lifestyles.</a:t>
            </a:r>
          </a:p>
          <a:p>
            <a:pPr/>
            <a:r>
              <a:t>Lets look at some recent innovation in payment - and let me include our Swiss hackathon winner idea - and explore how they fulfil human needs and tap into moments of desire, ultimately leading them to own the payment itself.</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 name="Shape 673"/>
          <p:cNvSpPr/>
          <p:nvPr>
            <p:ph type="sldImg"/>
          </p:nvPr>
        </p:nvSpPr>
        <p:spPr>
          <a:prstGeom prst="rect">
            <a:avLst/>
          </a:prstGeom>
        </p:spPr>
        <p:txBody>
          <a:bodyPr/>
          <a:lstStyle/>
          <a:p>
            <a:pPr/>
          </a:p>
        </p:txBody>
      </p:sp>
      <p:sp>
        <p:nvSpPr>
          <p:cNvPr id="674" name="Shape 674"/>
          <p:cNvSpPr/>
          <p:nvPr>
            <p:ph type="body" sz="quarter" idx="1"/>
          </p:nvPr>
        </p:nvSpPr>
        <p:spPr>
          <a:prstGeom prst="rect">
            <a:avLst/>
          </a:prstGeom>
        </p:spPr>
        <p:txBody>
          <a:bodyPr/>
          <a:lstStyle/>
          <a:p>
            <a:pPr/>
            <a:r>
              <a:t>Pinterest - buyable pins</a:t>
            </a:r>
          </a:p>
          <a:p>
            <a:pPr/>
          </a:p>
          <a:p>
            <a:pPr/>
            <a:r>
              <a:t>People create Pinterest boards where they collect photos, items and design which can serve them as inspiration for things they find interesting or they would like.</a:t>
            </a:r>
          </a:p>
          <a:p>
            <a:pPr/>
            <a:r>
              <a:t>Last year they added buyable pins which enable consumers to buy items directly from pinterest.</a:t>
            </a:r>
          </a:p>
          <a:p>
            <a:pPr/>
            <a:r>
              <a:t>Reaching people at the moment when they have already started their interest and giving them what they want.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1" name="Shape 681"/>
          <p:cNvSpPr/>
          <p:nvPr>
            <p:ph type="sldImg"/>
          </p:nvPr>
        </p:nvSpPr>
        <p:spPr>
          <a:prstGeom prst="rect">
            <a:avLst/>
          </a:prstGeom>
        </p:spPr>
        <p:txBody>
          <a:bodyPr/>
          <a:lstStyle/>
          <a:p>
            <a:pPr/>
          </a:p>
        </p:txBody>
      </p:sp>
      <p:sp>
        <p:nvSpPr>
          <p:cNvPr id="682" name="Shape 682"/>
          <p:cNvSpPr/>
          <p:nvPr>
            <p:ph type="body" sz="quarter" idx="1"/>
          </p:nvPr>
        </p:nvSpPr>
        <p:spPr>
          <a:prstGeom prst="rect">
            <a:avLst/>
          </a:prstGeom>
        </p:spPr>
        <p:txBody>
          <a:bodyPr/>
          <a:lstStyle/>
          <a:p>
            <a:pPr/>
            <a:r>
              <a:t>Amazon Dash</a:t>
            </a:r>
          </a:p>
          <a:p>
            <a:pPr/>
          </a:p>
          <a:p>
            <a:pPr/>
            <a:r>
              <a:t>It’s a new product, you can order and pay for items by pushing a button</a:t>
            </a:r>
          </a:p>
          <a:p>
            <a:pPr/>
          </a:p>
          <a:p>
            <a:pPr/>
            <a:r>
              <a:t>At the moment the consumer notice they need a product, the solution is already there. In this case payment is the least interesting part of the process, so its fully transparent.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One key factor is the consumers.</a:t>
            </a:r>
          </a:p>
          <a:p>
            <a:pPr/>
            <a:r>
              <a:t>The todays consumers are empowered with seemingly unlimited knowledge, because of their smartphones and mobile internet, and they can shop anywhere, so they can choose what, when and how they buy.</a:t>
            </a:r>
          </a:p>
          <a:p>
            <a:pPr/>
          </a:p>
          <a:p>
            <a:pPr/>
            <a:r>
              <a:t>And what do they expect?</a:t>
            </a:r>
          </a:p>
          <a:p>
            <a:pPr/>
          </a:p>
          <a:p>
            <a:pPr/>
            <a:r>
              <a:t>They’re expecting engaging experiences, they wan to be part of the process, e.g. they want to see how the bread became brown in a transparent toaster. They expect fully personalised services, and instant reward for their actions.</a:t>
            </a:r>
          </a:p>
          <a:p>
            <a:pPr/>
            <a:r>
              <a:t>They expect to start a process on a smartphone, continue it on an iPad and finish it on a desktop, without any problem, and of course they want it in a secure way.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9" name="Shape 689"/>
          <p:cNvSpPr/>
          <p:nvPr>
            <p:ph type="sldImg"/>
          </p:nvPr>
        </p:nvSpPr>
        <p:spPr>
          <a:prstGeom prst="rect">
            <a:avLst/>
          </a:prstGeom>
        </p:spPr>
        <p:txBody>
          <a:bodyPr/>
          <a:lstStyle/>
          <a:p>
            <a:pPr/>
          </a:p>
        </p:txBody>
      </p:sp>
      <p:sp>
        <p:nvSpPr>
          <p:cNvPr id="690" name="Shape 690"/>
          <p:cNvSpPr/>
          <p:nvPr>
            <p:ph type="body" sz="quarter" idx="1"/>
          </p:nvPr>
        </p:nvSpPr>
        <p:spPr>
          <a:prstGeom prst="rect">
            <a:avLst/>
          </a:prstGeom>
        </p:spPr>
        <p:txBody>
          <a:bodyPr/>
          <a:lstStyle/>
          <a:p>
            <a:pPr/>
            <a:r>
              <a:t>Nymi band</a:t>
            </a:r>
          </a:p>
          <a:p>
            <a:pPr/>
          </a:p>
          <a:p>
            <a:pPr/>
            <a:r>
              <a:t>The Canadian Nymi Band is world's first biometric authentication wearable, ensuring payment by identifying the unique rhythm of the wearer's heart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Shape 696"/>
          <p:cNvSpPr/>
          <p:nvPr>
            <p:ph type="sldImg"/>
          </p:nvPr>
        </p:nvSpPr>
        <p:spPr>
          <a:prstGeom prst="rect">
            <a:avLst/>
          </a:prstGeom>
        </p:spPr>
        <p:txBody>
          <a:bodyPr/>
          <a:lstStyle/>
          <a:p>
            <a:pPr/>
          </a:p>
        </p:txBody>
      </p:sp>
      <p:sp>
        <p:nvSpPr>
          <p:cNvPr id="697" name="Shape 697"/>
          <p:cNvSpPr/>
          <p:nvPr>
            <p:ph type="body" sz="quarter" idx="1"/>
          </p:nvPr>
        </p:nvSpPr>
        <p:spPr>
          <a:prstGeom prst="rect">
            <a:avLst/>
          </a:prstGeom>
        </p:spPr>
        <p:txBody>
          <a:bodyPr/>
          <a:lstStyle/>
          <a:p>
            <a:pPr/>
            <a:r>
              <a:t>A Payment related pain point led us to the EPAM Hackathon, to challenge ourselves, and try our idea.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3" name="Shape 703"/>
          <p:cNvSpPr/>
          <p:nvPr>
            <p:ph type="sldImg"/>
          </p:nvPr>
        </p:nvSpPr>
        <p:spPr>
          <a:prstGeom prst="rect">
            <a:avLst/>
          </a:prstGeom>
        </p:spPr>
        <p:txBody>
          <a:bodyPr/>
          <a:lstStyle/>
          <a:p>
            <a:pPr/>
          </a:p>
        </p:txBody>
      </p:sp>
      <p:sp>
        <p:nvSpPr>
          <p:cNvPr id="704" name="Shape 704"/>
          <p:cNvSpPr/>
          <p:nvPr>
            <p:ph type="body" sz="quarter" idx="1"/>
          </p:nvPr>
        </p:nvSpPr>
        <p:spPr>
          <a:prstGeom prst="rect">
            <a:avLst/>
          </a:prstGeom>
        </p:spPr>
        <p:txBody>
          <a:bodyPr/>
          <a:lstStyle/>
          <a:p>
            <a:pPr/>
            <a:r>
              <a:t>The main problem what we tried to eliminate was the waiting time:</a:t>
            </a:r>
          </a:p>
          <a:p>
            <a:pPr/>
            <a:r>
              <a:t>You go to the restaurant find a table and start waiting for the waitress</a:t>
            </a:r>
          </a:p>
          <a:p>
            <a:pPr/>
            <a:r>
              <a:t>You make the order and wait for the drinks and food</a:t>
            </a:r>
          </a:p>
          <a:p>
            <a:pPr/>
            <a:r>
              <a:t>You ask for the bill when you’re done and wait for the waitress again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3" name="Shape 713"/>
          <p:cNvSpPr/>
          <p:nvPr>
            <p:ph type="sldImg"/>
          </p:nvPr>
        </p:nvSpPr>
        <p:spPr>
          <a:prstGeom prst="rect">
            <a:avLst/>
          </a:prstGeom>
        </p:spPr>
        <p:txBody>
          <a:bodyPr/>
          <a:lstStyle/>
          <a:p>
            <a:pPr/>
          </a:p>
        </p:txBody>
      </p:sp>
      <p:sp>
        <p:nvSpPr>
          <p:cNvPr id="714" name="Shape 714"/>
          <p:cNvSpPr/>
          <p:nvPr>
            <p:ph type="body" sz="quarter" idx="1"/>
          </p:nvPr>
        </p:nvSpPr>
        <p:spPr>
          <a:prstGeom prst="rect">
            <a:avLst/>
          </a:prstGeom>
        </p:spPr>
        <p:txBody>
          <a:bodyPr/>
          <a:lstStyle/>
          <a:p>
            <a:pPr/>
            <a:r>
              <a:t>So we invented the BuyBye application.</a:t>
            </a:r>
          </a:p>
          <a:p>
            <a:pPr/>
            <a:r>
              <a:t>Let’s see an example: A man walks into a restaurant and sit on an empty table. He scans the QR code or hold his mobile to the contactless beacon and makes his order. Then when he finish the lunch just tap on the pay button in the app and leaves the restaurant.</a:t>
            </a:r>
          </a:p>
          <a:p>
            <a:pPr/>
            <a:r>
              <a:t>The only waiting time was remained was the waiting for the food… maybe next time we solve that problem too…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Shape 719"/>
          <p:cNvSpPr/>
          <p:nvPr>
            <p:ph type="sldImg"/>
          </p:nvPr>
        </p:nvSpPr>
        <p:spPr>
          <a:prstGeom prst="rect">
            <a:avLst/>
          </a:prstGeom>
        </p:spPr>
        <p:txBody>
          <a:bodyPr/>
          <a:lstStyle/>
          <a:p>
            <a:pPr/>
          </a:p>
        </p:txBody>
      </p:sp>
      <p:sp>
        <p:nvSpPr>
          <p:cNvPr id="720" name="Shape 720"/>
          <p:cNvSpPr/>
          <p:nvPr>
            <p:ph type="body" sz="quarter" idx="1"/>
          </p:nvPr>
        </p:nvSpPr>
        <p:spPr>
          <a:prstGeom prst="rect">
            <a:avLst/>
          </a:prstGeom>
        </p:spPr>
        <p:txBody>
          <a:bodyPr/>
          <a:lstStyle/>
          <a:p>
            <a:pPr/>
            <a:r>
              <a:t>Let me explain a little how it should work in the background and highlight some other benefits.</a:t>
            </a:r>
          </a:p>
          <a:p>
            <a:pPr/>
            <a:r>
              <a:t>The application places banks in the role of intermediary between their clients and various services - so the payment will be guaranteed trust established.</a:t>
            </a:r>
          </a:p>
          <a:p>
            <a:pPr/>
            <a:r>
              <a:t>Session is on when the customer start his order - restaurant, bank and customer are all aware of the ongoing transaction</a:t>
            </a:r>
          </a:p>
          <a:p>
            <a:pPr/>
            <a:r>
              <a:t>After payment bills are stored in the cloud, so can be accessible anytime - business can also analyse them and do statistics.</a:t>
            </a:r>
            <a:b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9" name="Shape 749"/>
          <p:cNvSpPr/>
          <p:nvPr>
            <p:ph type="sldImg"/>
          </p:nvPr>
        </p:nvSpPr>
        <p:spPr>
          <a:prstGeom prst="rect">
            <a:avLst/>
          </a:prstGeom>
        </p:spPr>
        <p:txBody>
          <a:bodyPr/>
          <a:lstStyle/>
          <a:p>
            <a:pPr/>
          </a:p>
        </p:txBody>
      </p:sp>
      <p:sp>
        <p:nvSpPr>
          <p:cNvPr id="750" name="Shape 750"/>
          <p:cNvSpPr/>
          <p:nvPr>
            <p:ph type="body" sz="quarter" idx="1"/>
          </p:nvPr>
        </p:nvSpPr>
        <p:spPr>
          <a:prstGeom prst="rect">
            <a:avLst/>
          </a:prstGeom>
        </p:spPr>
        <p:txBody>
          <a:bodyPr/>
          <a:lstStyle/>
          <a:p>
            <a:pPr/>
            <a:r>
              <a:t>Why were we successful? Why did we win the competition with our idea and solution?</a:t>
            </a:r>
          </a:p>
          <a:p>
            <a:pPr/>
          </a:p>
          <a:p>
            <a:pPr/>
            <a:r>
              <a:t>We answered to a real pain point, the waiting</a:t>
            </a:r>
          </a:p>
          <a:p>
            <a:pPr/>
          </a:p>
          <a:p>
            <a:pPr/>
            <a:r>
              <a:t>We were developing features not completeness - so we were agile</a:t>
            </a:r>
          </a:p>
          <a:p>
            <a:pPr/>
            <a:r>
              <a:t>base features (must have) which was already contained added value</a:t>
            </a:r>
          </a:p>
          <a:p>
            <a:pPr/>
            <a:r>
              <a:t>nice to have features</a:t>
            </a:r>
          </a:p>
          <a:p>
            <a:pPr/>
          </a:p>
          <a:p>
            <a:pPr/>
            <a:r>
              <a:t>We identified the right messages (also in the presentation) - we succeeded at least 3 of the 4 traits: it was effective - by saving time, contextual - as it was always shown the actual consumption, it was efficient - as we integrated the payment functionality, and maybe it was not entertaining for an average consumer, but it was for us, to make it happen…</a:t>
            </a:r>
          </a:p>
          <a:p>
            <a:pPr/>
          </a:p>
          <a:p>
            <a:pPr/>
            <a:r>
              <a:t>Our team had multidisciplinary skillset - backend to front-end, JAVA to JavaScript, designer skills and also presentation skill was present </a:t>
            </a:r>
          </a:p>
          <a:p>
            <a:pPr/>
          </a:p>
          <a:p>
            <a:pPr/>
            <a:r>
              <a:t>And finally we choose the right technology stack - even if it was right only for the prototype, the “customer bought it”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p>
            <a:pPr/>
            <a:r>
              <a:t>What could be the future really? Hard to predict.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7" name="Shape 767"/>
          <p:cNvSpPr/>
          <p:nvPr>
            <p:ph type="sldImg"/>
          </p:nvPr>
        </p:nvSpPr>
        <p:spPr>
          <a:prstGeom prst="rect">
            <a:avLst/>
          </a:prstGeom>
        </p:spPr>
        <p:txBody>
          <a:bodyPr/>
          <a:lstStyle/>
          <a:p>
            <a:pPr/>
          </a:p>
        </p:txBody>
      </p:sp>
      <p:sp>
        <p:nvSpPr>
          <p:cNvPr id="768" name="Shape 768"/>
          <p:cNvSpPr/>
          <p:nvPr>
            <p:ph type="body" sz="quarter" idx="1"/>
          </p:nvPr>
        </p:nvSpPr>
        <p:spPr>
          <a:prstGeom prst="rect">
            <a:avLst/>
          </a:prstGeom>
        </p:spPr>
        <p:txBody>
          <a:bodyPr/>
          <a:lstStyle/>
          <a:p>
            <a:pPr/>
            <a:r>
              <a:t>According to the forecast the mobile payment transaction quantity will be doubled in the next 3 years, so in 2018 it will almost reach 1 trillion (1000 billion) USD.</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 name="Shape 778"/>
          <p:cNvSpPr/>
          <p:nvPr>
            <p:ph type="sldImg"/>
          </p:nvPr>
        </p:nvSpPr>
        <p:spPr>
          <a:prstGeom prst="rect">
            <a:avLst/>
          </a:prstGeom>
        </p:spPr>
        <p:txBody>
          <a:bodyPr/>
          <a:lstStyle/>
          <a:p>
            <a:pPr/>
          </a:p>
        </p:txBody>
      </p:sp>
      <p:sp>
        <p:nvSpPr>
          <p:cNvPr id="779" name="Shape 779"/>
          <p:cNvSpPr/>
          <p:nvPr>
            <p:ph type="body" sz="quarter" idx="1"/>
          </p:nvPr>
        </p:nvSpPr>
        <p:spPr>
          <a:prstGeom prst="rect">
            <a:avLst/>
          </a:prstGeom>
        </p:spPr>
        <p:txBody>
          <a:bodyPr/>
          <a:lstStyle/>
          <a:p>
            <a:pPr/>
            <a:r>
              <a:t>All big financial and management consultancies predict big progress in the digital payment area:</a:t>
            </a:r>
          </a:p>
          <a:p>
            <a:pPr/>
            <a:r>
              <a:t>“Forecast is that more than 50 percent of incremental revenue in almost all banking products in Western Europe will be digital by 2018.”</a:t>
            </a:r>
          </a:p>
          <a:p>
            <a:pPr/>
            <a:r>
              <a:t>“ The worldwide mobile payment volume in 2015 was 450 billion U.S. dollars and is expected to surpass 1 trillion U.S. dollars in 2019.”</a:t>
            </a:r>
          </a:p>
          <a:p>
            <a:pPr/>
            <a:r>
              <a:t>“The total value of mobile payment transactions in the US will grow 210% in 2016”</a:t>
            </a:r>
          </a:p>
          <a:p>
            <a:pPr/>
            <a:r>
              <a:t>“The number of people who make a mobile payment at least once a year will grow from nearly 8% of the US consumer population in 2014 to 65% by 2019. ”</a:t>
            </a:r>
          </a:p>
          <a:p>
            <a:pPr/>
            <a:r>
              <a:t>“By 2018, 50 Percent of Consumers in Mature Markets Will Use Smartphones or Wearables for Mobile Payments”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r>
              <a:t>Epam’s engagement is key, as our most important area of revenue source is the financial sector at the moment, and regardless how the other sectors are growing, we should really focus to this area.</a:t>
            </a:r>
          </a:p>
          <a:p>
            <a:pPr/>
          </a:p>
          <a:p>
            <a:pPr/>
            <a:r>
              <a:t>I imagine a company with a lot of events like our Hackathon, focusing on Fintech, or other technology events we sponsor, or held to strengthen the domain-specific knowledge of our colleagues.</a:t>
            </a:r>
          </a:p>
          <a:p>
            <a:pPr/>
            <a:r>
              <a:t>Also we need to build a solid domain-specific competency both in web and mobile technologies, and create POCs prototypes and accelerators that would enable us to showcase such innovating ideas to our clients and implement them if there is interest.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Other key factor the rapidly changing technology landscape.</a:t>
            </a:r>
          </a:p>
          <a:p>
            <a:pPr/>
            <a:r>
              <a:t>Some years ago the Near field communication technology - or with other word the NFC - ruled the market.</a:t>
            </a:r>
          </a:p>
          <a:p>
            <a:pPr/>
            <a:r>
              <a:t>Today people are using </a:t>
            </a:r>
            <a:r>
              <a:rPr b="1"/>
              <a:t>wearable</a:t>
            </a:r>
            <a:r>
              <a:t> devices for payment e.g. they are paying with their smart watches. Besides NFC here is the </a:t>
            </a:r>
            <a:r>
              <a:rPr b="1"/>
              <a:t>Beacon</a:t>
            </a:r>
            <a:r>
              <a:t> with</a:t>
            </a:r>
            <a:r>
              <a:rPr b="1"/>
              <a:t> low energy bluetooth</a:t>
            </a:r>
            <a:r>
              <a:t> technology and the</a:t>
            </a:r>
            <a:r>
              <a:rPr b="1"/>
              <a:t> Host card emulation</a:t>
            </a:r>
            <a:r>
              <a:t> (HCE).</a:t>
            </a:r>
          </a:p>
          <a:p>
            <a:pPr/>
          </a:p>
          <a:p>
            <a:pPr/>
            <a:r>
              <a:t>Host card emulation is the ability for information transfer to happen between a NFC point of sale terminal and a mobile device application configured to act or pretend to emulate the functional responses of an NFC card.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1" name="Shape 791"/>
          <p:cNvSpPr/>
          <p:nvPr>
            <p:ph type="sldImg"/>
          </p:nvPr>
        </p:nvSpPr>
        <p:spPr>
          <a:prstGeom prst="rect">
            <a:avLst/>
          </a:prstGeom>
        </p:spPr>
        <p:txBody>
          <a:bodyPr/>
          <a:lstStyle/>
          <a:p>
            <a:pPr/>
          </a:p>
        </p:txBody>
      </p:sp>
      <p:sp>
        <p:nvSpPr>
          <p:cNvPr id="792" name="Shape 792"/>
          <p:cNvSpPr/>
          <p:nvPr>
            <p:ph type="body" sz="quarter" idx="1"/>
          </p:nvPr>
        </p:nvSpPr>
        <p:spPr>
          <a:prstGeom prst="rect">
            <a:avLst/>
          </a:prstGeom>
        </p:spPr>
        <p:txBody>
          <a:bodyPr/>
          <a:lstStyle/>
          <a:p>
            <a:pPr/>
            <a:r>
              <a:t>Thank you for your attention, I hope you enjoy the IT week so far, don’t hesitate to contact me on Yammer or via email if you have any question.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Also another key factor the fierce competition which characterise the market.</a:t>
            </a:r>
          </a:p>
          <a:p>
            <a:pPr/>
            <a:r>
              <a:t>New financial and non-financial players changing the competitive landscape and there are many of them. Telcos, retailers, tech giants, startups, banks, credit card companies all working very hard to invent the perfect solution.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r>
              <a:t>There are couple of </a:t>
            </a:r>
            <a:r>
              <a:rPr b="1"/>
              <a:t>regulatory changes</a:t>
            </a:r>
            <a:r>
              <a:t>. One of the most known is the Single Euro Payments Area (SEPA). Its aim is to improve the efficiency of</a:t>
            </a:r>
            <a:r>
              <a:rPr b="1"/>
              <a:t> cross-border payments</a:t>
            </a:r>
            <a:r>
              <a:t> and turn the fragmented national markets for euro payments into a single domestic one.</a:t>
            </a:r>
          </a:p>
          <a:p>
            <a:pPr/>
          </a:p>
          <a:p>
            <a:pPr/>
            <a:r>
              <a:t>The dynamics of the regulatory environment also</a:t>
            </a:r>
            <a:r>
              <a:rPr b="1"/>
              <a:t> demand timely responses</a:t>
            </a:r>
            <a:r>
              <a:t>, </a:t>
            </a:r>
          </a:p>
          <a:p>
            <a:pPr/>
            <a:r>
              <a:t>In 2007 the Payment Services Directive called PSD was adopted by the European commission to establish safer and more innovative payment services across the European Union. In 2013 The Commission proposed to review the PSD to modernise it to take account of </a:t>
            </a:r>
            <a:r>
              <a:rPr b="1"/>
              <a:t>new types of payment services,</a:t>
            </a:r>
            <a:r>
              <a:t> and introduce more strict </a:t>
            </a:r>
            <a:r>
              <a:rPr b="1"/>
              <a:t>interchange rules</a:t>
            </a:r>
            <a:r>
              <a:t>.</a:t>
            </a:r>
          </a:p>
          <a:p>
            <a:pPr/>
            <a:r>
              <a:t>So in 2015 they introduced the PSD2 and all the market players have to accept the regulation.</a:t>
            </a:r>
          </a:p>
          <a:p>
            <a:pPr/>
          </a:p>
          <a:p>
            <a:pPr/>
            <a:r>
              <a:t>If someone becomes player in this market, they must fit the </a:t>
            </a:r>
            <a:r>
              <a:rPr b="1"/>
              <a:t>compliance requirements </a:t>
            </a:r>
            <a:r>
              <a:t>of these regulations.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And last but not least there are many security challenges needs to be solved.</a:t>
            </a:r>
          </a:p>
          <a:p>
            <a:pPr/>
            <a:r>
              <a:t>New processes create new security vulnerabilities. (válnra bilitiz)</a:t>
            </a:r>
          </a:p>
          <a:p>
            <a:pPr/>
          </a:p>
          <a:p>
            <a:pPr/>
            <a:r>
              <a:t>Sending customer identification data through the air potentially creates new attack vectors to steal and misuse customer data which can lead to painful disclosures and fines.</a:t>
            </a:r>
          </a:p>
          <a:p>
            <a:pPr/>
          </a:p>
          <a:p>
            <a:pPr/>
            <a:r>
              <a:t>Failure to understand exactly where and how sensitive account data is stored and transmitted can prevent organisations from clearly defining and implementing data protection solutions. </a:t>
            </a:r>
          </a:p>
          <a:p>
            <a:pPr/>
          </a:p>
          <a:p>
            <a:pPr/>
            <a:r>
              <a:t>Rising transaction volumes can lead to performance bottlenecks which degrades the customer experience.</a:t>
            </a:r>
          </a:p>
          <a:p>
            <a:pPr/>
          </a:p>
          <a:p>
            <a:pPr/>
            <a:r>
              <a:t>Sluggish and expensive security schemes can prevent an organisation’s ability to adapt quickly to new opportunities.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Considering all these circumstances, </a:t>
            </a:r>
          </a:p>
          <a:p>
            <a:pPr/>
          </a:p>
          <a:p>
            <a:pPr/>
            <a:r>
              <a:t>so the interchange fee reductions, security concerns, the new competitive landscape with the diverse technology options - these all drives the profitability down. </a:t>
            </a:r>
          </a:p>
          <a:p>
            <a:pPr/>
            <a:r>
              <a:t>And the world of payment is changing in a really fast pace.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But despite of these what makes a digital payment service successful? Cause we know couple of good examples.</a:t>
            </a:r>
          </a:p>
          <a:p>
            <a:pPr/>
          </a:p>
          <a:p>
            <a:pPr/>
            <a:r>
              <a:t>But let’s see something what the market struggling with.</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15" name="Shape 15"/>
          <p:cNvSpPr/>
          <p:nvPr/>
        </p:nvSpPr>
        <p:spPr>
          <a:xfrm>
            <a:off x="0" y="6500707"/>
            <a:ext cx="9144000" cy="365761"/>
          </a:xfrm>
          <a:prstGeom prst="rect">
            <a:avLst/>
          </a:prstGeom>
          <a:solidFill>
            <a:srgbClr val="464547"/>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16" name="Shape 16"/>
          <p:cNvSpPr/>
          <p:nvPr>
            <p:ph type="sldNum" sz="quarter" idx="2"/>
          </p:nvPr>
        </p:nvSpPr>
        <p:spPr>
          <a:prstGeom prst="rect">
            <a:avLst/>
          </a:prstGeom>
        </p:spPr>
        <p:txBody>
          <a:bodyPr/>
          <a:lstStyle/>
          <a:p>
            <a:pPr/>
            <a:fld id="{86CB4B4D-7CA3-9044-876B-883B54F8677D}" type="slidenum"/>
          </a:p>
        </p:txBody>
      </p:sp>
      <p:sp>
        <p:nvSpPr>
          <p:cNvPr id="17" name="Shape 17"/>
          <p:cNvSpPr/>
          <p:nvPr/>
        </p:nvSpPr>
        <p:spPr>
          <a:xfrm>
            <a:off x="1172210" y="6564320"/>
            <a:ext cx="4993549"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 sz="800">
                <a:solidFill>
                  <a:schemeClr val="accent1"/>
                </a:solidFill>
              </a:defRPr>
            </a:lvl1pPr>
          </a:lstStyle>
          <a:p>
            <a:pPr/>
            <a:r>
              <a:t>IT WEEK 2016 - Future of Cashless Payments - Konrad Hefelle, 20. April 2016</a:t>
            </a:r>
          </a:p>
        </p:txBody>
      </p:sp>
      <p:sp>
        <p:nvSpPr>
          <p:cNvPr id="18" name="Shape 18"/>
          <p:cNvSpPr/>
          <p:nvPr/>
        </p:nvSpPr>
        <p:spPr>
          <a:xfrm>
            <a:off x="1104899" y="6601290"/>
            <a:ext cx="1" cy="164593"/>
          </a:xfrm>
          <a:prstGeom prst="line">
            <a:avLst/>
          </a:prstGeom>
          <a:ln w="3175">
            <a:solidFill>
              <a:schemeClr val="accent1"/>
            </a:solidFill>
          </a:ln>
        </p:spPr>
        <p:txBody>
          <a:bodyPr lIns="45719" rIns="45719"/>
          <a:lstStyle/>
          <a:p>
            <a:pPr defTabSz="457200">
              <a:lnSpc>
                <a:spcPct val="100000"/>
              </a:lnSpc>
              <a:spcBef>
                <a:spcPts val="0"/>
              </a:spcBef>
              <a:defRPr sz="1800">
                <a:solidFill>
                  <a:srgbClr val="464547"/>
                </a:solidFill>
              </a:defRPr>
            </a:pPr>
          </a:p>
        </p:txBody>
      </p:sp>
      <p:pic>
        <p:nvPicPr>
          <p:cNvPr id="19" name="image1.png" descr="logo_footer.png"/>
          <p:cNvPicPr>
            <a:picLocks noChangeAspect="1"/>
          </p:cNvPicPr>
          <p:nvPr/>
        </p:nvPicPr>
        <p:blipFill>
          <a:blip r:embed="rId2">
            <a:extLst/>
          </a:blip>
          <a:stretch>
            <a:fillRect/>
          </a:stretch>
        </p:blipFill>
        <p:spPr>
          <a:xfrm>
            <a:off x="466829" y="6615683"/>
            <a:ext cx="476251" cy="169418"/>
          </a:xfrm>
          <a:prstGeom prst="rect">
            <a:avLst/>
          </a:prstGeom>
          <a:ln w="12700">
            <a:miter lim="400000"/>
          </a:ln>
        </p:spPr>
      </p:pic>
      <p:sp>
        <p:nvSpPr>
          <p:cNvPr id="20" name="Shape 20"/>
          <p:cNvSpPr/>
          <p:nvPr>
            <p:ph type="body" sz="quarter" idx="1"/>
          </p:nvPr>
        </p:nvSpPr>
        <p:spPr>
          <a:xfrm>
            <a:off x="0" y="0"/>
            <a:ext cx="9144000" cy="932689"/>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lvl1pPr marL="0" indent="0">
              <a:lnSpc>
                <a:spcPct val="100000"/>
              </a:lnSpc>
              <a:spcBef>
                <a:spcPts val="600"/>
              </a:spcBef>
              <a:buClrTx/>
              <a:buSzTx/>
              <a:buNone/>
              <a:defRPr sz="2600">
                <a:latin typeface="Arial Black"/>
                <a:ea typeface="Arial Black"/>
                <a:cs typeface="Arial Black"/>
                <a:sym typeface="Arial Black"/>
              </a:defRPr>
            </a:lvl1pPr>
            <a:lvl2pPr marL="869950" indent="-412750">
              <a:lnSpc>
                <a:spcPct val="100000"/>
              </a:lnSpc>
              <a:spcBef>
                <a:spcPts val="600"/>
              </a:spcBef>
              <a:buClrTx/>
              <a:defRPr sz="2600">
                <a:latin typeface="Arial Black"/>
                <a:ea typeface="Arial Black"/>
                <a:cs typeface="Arial Black"/>
                <a:sym typeface="Arial Black"/>
              </a:defRPr>
            </a:lvl2pPr>
            <a:lvl3pPr marL="1285875" indent="-371475">
              <a:lnSpc>
                <a:spcPct val="100000"/>
              </a:lnSpc>
              <a:spcBef>
                <a:spcPts val="600"/>
              </a:spcBef>
              <a:buClrTx/>
              <a:defRPr sz="2600">
                <a:latin typeface="Arial Black"/>
                <a:ea typeface="Arial Black"/>
                <a:cs typeface="Arial Black"/>
                <a:sym typeface="Arial Black"/>
              </a:defRPr>
            </a:lvl3pPr>
            <a:lvl4pPr marL="1828800" indent="-457200">
              <a:lnSpc>
                <a:spcPct val="100000"/>
              </a:lnSpc>
              <a:spcBef>
                <a:spcPts val="600"/>
              </a:spcBef>
              <a:buClrTx/>
              <a:defRPr sz="2600">
                <a:latin typeface="Arial Black"/>
                <a:ea typeface="Arial Black"/>
                <a:cs typeface="Arial Black"/>
                <a:sym typeface="Arial Black"/>
              </a:defRPr>
            </a:lvl4pPr>
            <a:lvl5pPr marL="2369127" indent="-540327">
              <a:lnSpc>
                <a:spcPct val="100000"/>
              </a:lnSpc>
              <a:spcBef>
                <a:spcPts val="600"/>
              </a:spcBef>
              <a:buClrTx/>
              <a:defRPr sz="2600">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3 Steps">
    <p:spTree>
      <p:nvGrpSpPr>
        <p:cNvPr id="1" name=""/>
        <p:cNvGrpSpPr/>
        <p:nvPr/>
      </p:nvGrpSpPr>
      <p:grpSpPr>
        <a:xfrm>
          <a:off x="0" y="0"/>
          <a:ext cx="0" cy="0"/>
          <a:chOff x="0" y="0"/>
          <a:chExt cx="0" cy="0"/>
        </a:xfrm>
      </p:grpSpPr>
      <p:sp>
        <p:nvSpPr>
          <p:cNvPr id="151" name="Shape 151"/>
          <p:cNvSpPr/>
          <p:nvPr>
            <p:ph type="sldNum" sz="quarter" idx="2"/>
          </p:nvPr>
        </p:nvSpPr>
        <p:spPr>
          <a:prstGeom prst="rect">
            <a:avLst/>
          </a:prstGeom>
        </p:spPr>
        <p:txBody>
          <a:bodyPr/>
          <a:lstStyle/>
          <a:p>
            <a:pPr/>
            <a:fld id="{86CB4B4D-7CA3-9044-876B-883B54F8677D}" type="slidenum"/>
          </a:p>
        </p:txBody>
      </p:sp>
      <p:sp>
        <p:nvSpPr>
          <p:cNvPr id="152" name="Shape 152"/>
          <p:cNvSpPr/>
          <p:nvPr/>
        </p:nvSpPr>
        <p:spPr>
          <a:xfrm>
            <a:off x="1" y="926331"/>
            <a:ext cx="778669" cy="5576070"/>
          </a:xfrm>
          <a:prstGeom prst="rect">
            <a:avLst/>
          </a:prstGeom>
          <a:solidFill>
            <a:schemeClr val="accent2"/>
          </a:solidFill>
          <a:ln w="12700">
            <a:miter lim="400000"/>
          </a:ln>
        </p:spPr>
        <p:txBody>
          <a:bodyPr lIns="45719" rIns="45719" anchor="ctr"/>
          <a:lstStyle/>
          <a:p>
            <a:pPr algn="ctr" defTabSz="457200">
              <a:lnSpc>
                <a:spcPct val="100000"/>
              </a:lnSpc>
              <a:spcBef>
                <a:spcPts val="0"/>
              </a:spcBef>
              <a:defRPr sz="1800">
                <a:solidFill>
                  <a:srgbClr val="2FC2D9"/>
                </a:solidFill>
              </a:defRPr>
            </a:pPr>
          </a:p>
        </p:txBody>
      </p:sp>
      <p:grpSp>
        <p:nvGrpSpPr>
          <p:cNvPr id="155" name="Group 155"/>
          <p:cNvGrpSpPr/>
          <p:nvPr/>
        </p:nvGrpSpPr>
        <p:grpSpPr>
          <a:xfrm>
            <a:off x="575866" y="3477648"/>
            <a:ext cx="411481" cy="411481"/>
            <a:chOff x="0" y="0"/>
            <a:chExt cx="411480" cy="411480"/>
          </a:xfrm>
        </p:grpSpPr>
        <p:sp>
          <p:nvSpPr>
            <p:cNvPr id="153" name="Shape 153"/>
            <p:cNvSpPr/>
            <p:nvPr/>
          </p:nvSpPr>
          <p:spPr>
            <a:xfrm>
              <a:off x="-1" y="-1"/>
              <a:ext cx="411482" cy="411482"/>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1800">
                  <a:solidFill>
                    <a:srgbClr val="FFFFFF"/>
                  </a:solidFill>
                </a:defRPr>
              </a:pPr>
            </a:p>
          </p:txBody>
        </p:sp>
        <p:sp>
          <p:nvSpPr>
            <p:cNvPr id="154" name="Shape 154"/>
            <p:cNvSpPr/>
            <p:nvPr/>
          </p:nvSpPr>
          <p:spPr>
            <a:xfrm>
              <a:off x="60259" y="66040"/>
              <a:ext cx="29096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solidFill>
                    <a:srgbClr val="FFFFFF"/>
                  </a:solidFill>
                  <a:latin typeface="Arial Black"/>
                  <a:ea typeface="Arial Black"/>
                  <a:cs typeface="Arial Black"/>
                  <a:sym typeface="Arial Black"/>
                </a:defRPr>
              </a:lvl1pPr>
            </a:lstStyle>
            <a:p>
              <a:pPr/>
              <a:r>
                <a:t>2</a:t>
              </a:r>
            </a:p>
          </p:txBody>
        </p:sp>
      </p:grpSp>
      <p:sp>
        <p:nvSpPr>
          <p:cNvPr id="156" name="Shape 156"/>
          <p:cNvSpPr/>
          <p:nvPr/>
        </p:nvSpPr>
        <p:spPr>
          <a:xfrm flipH="1" flipV="1">
            <a:off x="-1" y="4633576"/>
            <a:ext cx="9144001" cy="1"/>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grpSp>
        <p:nvGrpSpPr>
          <p:cNvPr id="159" name="Group 159"/>
          <p:cNvGrpSpPr/>
          <p:nvPr/>
        </p:nvGrpSpPr>
        <p:grpSpPr>
          <a:xfrm>
            <a:off x="575866" y="1630376"/>
            <a:ext cx="411481" cy="411481"/>
            <a:chOff x="0" y="0"/>
            <a:chExt cx="411480" cy="411480"/>
          </a:xfrm>
        </p:grpSpPr>
        <p:sp>
          <p:nvSpPr>
            <p:cNvPr id="157" name="Shape 157"/>
            <p:cNvSpPr/>
            <p:nvPr/>
          </p:nvSpPr>
          <p:spPr>
            <a:xfrm>
              <a:off x="-1" y="-1"/>
              <a:ext cx="411482" cy="411482"/>
            </a:xfrm>
            <a:prstGeom prst="ellipse">
              <a:avLst/>
            </a:prstGeom>
            <a:solidFill>
              <a:schemeClr val="accent2"/>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1800">
                  <a:solidFill>
                    <a:srgbClr val="FFFFFF"/>
                  </a:solidFill>
                </a:defRPr>
              </a:pPr>
            </a:p>
          </p:txBody>
        </p:sp>
        <p:sp>
          <p:nvSpPr>
            <p:cNvPr id="158" name="Shape 158"/>
            <p:cNvSpPr/>
            <p:nvPr/>
          </p:nvSpPr>
          <p:spPr>
            <a:xfrm>
              <a:off x="60259" y="66040"/>
              <a:ext cx="29096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solidFill>
                    <a:srgbClr val="FFFFFF"/>
                  </a:solidFill>
                  <a:latin typeface="Arial Black"/>
                  <a:ea typeface="Arial Black"/>
                  <a:cs typeface="Arial Black"/>
                  <a:sym typeface="Arial Black"/>
                </a:defRPr>
              </a:lvl1pPr>
            </a:lstStyle>
            <a:p>
              <a:pPr/>
              <a:r>
                <a:t>1</a:t>
              </a:r>
            </a:p>
          </p:txBody>
        </p:sp>
      </p:grpSp>
      <p:sp>
        <p:nvSpPr>
          <p:cNvPr id="160" name="Shape 160"/>
          <p:cNvSpPr/>
          <p:nvPr/>
        </p:nvSpPr>
        <p:spPr>
          <a:xfrm flipH="1" flipV="1">
            <a:off x="-1" y="2786303"/>
            <a:ext cx="9144001" cy="1"/>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grpSp>
        <p:nvGrpSpPr>
          <p:cNvPr id="163" name="Group 163"/>
          <p:cNvGrpSpPr/>
          <p:nvPr/>
        </p:nvGrpSpPr>
        <p:grpSpPr>
          <a:xfrm>
            <a:off x="575866" y="5324921"/>
            <a:ext cx="411481" cy="411481"/>
            <a:chOff x="0" y="0"/>
            <a:chExt cx="411480" cy="411480"/>
          </a:xfrm>
        </p:grpSpPr>
        <p:sp>
          <p:nvSpPr>
            <p:cNvPr id="161" name="Shape 161"/>
            <p:cNvSpPr/>
            <p:nvPr/>
          </p:nvSpPr>
          <p:spPr>
            <a:xfrm>
              <a:off x="-1" y="-1"/>
              <a:ext cx="411482" cy="411482"/>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1800">
                  <a:solidFill>
                    <a:srgbClr val="FFFFFF"/>
                  </a:solidFill>
                </a:defRPr>
              </a:pPr>
            </a:p>
          </p:txBody>
        </p:sp>
        <p:sp>
          <p:nvSpPr>
            <p:cNvPr id="162" name="Shape 162"/>
            <p:cNvSpPr/>
            <p:nvPr/>
          </p:nvSpPr>
          <p:spPr>
            <a:xfrm>
              <a:off x="60259" y="66040"/>
              <a:ext cx="290961" cy="279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solidFill>
                    <a:srgbClr val="FFFFFF"/>
                  </a:solidFill>
                  <a:latin typeface="Arial Black"/>
                  <a:ea typeface="Arial Black"/>
                  <a:cs typeface="Arial Black"/>
                  <a:sym typeface="Arial Black"/>
                </a:defRPr>
              </a:lvl1pPr>
            </a:lstStyle>
            <a:p>
              <a:pPr/>
              <a:r>
                <a:t>3</a:t>
              </a:r>
            </a:p>
          </p:txBody>
        </p:sp>
      </p:grpSp>
      <p:sp>
        <p:nvSpPr>
          <p:cNvPr id="164" name="Shape 164"/>
          <p:cNvSpPr/>
          <p:nvPr>
            <p:ph type="body" sz="quarter" idx="1"/>
          </p:nvPr>
        </p:nvSpPr>
        <p:spPr>
          <a:xfrm>
            <a:off x="1117600" y="1422400"/>
            <a:ext cx="1790700" cy="889000"/>
          </a:xfrm>
          <a:prstGeom prst="rect">
            <a:avLst/>
          </a:prstGeom>
        </p:spPr>
        <p:txBody>
          <a:bodyPr anchor="ctr"/>
          <a:lstStyle>
            <a:lvl1pPr marL="0" indent="0">
              <a:lnSpc>
                <a:spcPct val="100000"/>
              </a:lnSpc>
              <a:spcBef>
                <a:spcPts val="300"/>
              </a:spcBef>
              <a:buClrTx/>
              <a:buSzTx/>
              <a:buNone/>
              <a:defRPr>
                <a:latin typeface="Arial Black"/>
                <a:ea typeface="Arial Black"/>
                <a:cs typeface="Arial Black"/>
                <a:sym typeface="Arial Black"/>
              </a:defRPr>
            </a:lvl1pPr>
            <a:lvl2pPr>
              <a:lnSpc>
                <a:spcPct val="100000"/>
              </a:lnSpc>
              <a:spcBef>
                <a:spcPts val="300"/>
              </a:spcBef>
              <a:buClrTx/>
              <a:defRPr>
                <a:latin typeface="Arial Black"/>
                <a:ea typeface="Arial Black"/>
                <a:cs typeface="Arial Black"/>
                <a:sym typeface="Arial Black"/>
              </a:defRPr>
            </a:lvl2pPr>
            <a:lvl3pPr>
              <a:lnSpc>
                <a:spcPct val="100000"/>
              </a:lnSpc>
              <a:spcBef>
                <a:spcPts val="300"/>
              </a:spcBef>
              <a:buClrTx/>
              <a:defRPr>
                <a:latin typeface="Arial Black"/>
                <a:ea typeface="Arial Black"/>
                <a:cs typeface="Arial Black"/>
                <a:sym typeface="Arial Black"/>
              </a:defRPr>
            </a:lvl3pPr>
            <a:lvl4pPr>
              <a:lnSpc>
                <a:spcPct val="100000"/>
              </a:lnSpc>
              <a:spcBef>
                <a:spcPts val="300"/>
              </a:spcBef>
              <a:buClrTx/>
              <a:defRPr>
                <a:latin typeface="Arial Black"/>
                <a:ea typeface="Arial Black"/>
                <a:cs typeface="Arial Black"/>
                <a:sym typeface="Arial Black"/>
              </a:defRPr>
            </a:lvl4pPr>
            <a:lvl5pPr>
              <a:lnSpc>
                <a:spcPct val="100000"/>
              </a:lnSpc>
              <a:spcBef>
                <a:spcPts val="300"/>
              </a:spcBef>
              <a:buClrTx/>
              <a:defRPr>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165" name="Shape 165"/>
          <p:cNvSpPr/>
          <p:nvPr>
            <p:ph type="body" sz="quarter" idx="13"/>
          </p:nvPr>
        </p:nvSpPr>
        <p:spPr>
          <a:xfrm>
            <a:off x="1117600" y="3238500"/>
            <a:ext cx="1790700" cy="889000"/>
          </a:xfrm>
          <a:prstGeom prst="rect">
            <a:avLst/>
          </a:prstGeom>
        </p:spPr>
        <p:txBody>
          <a:bodyPr anchor="ctr"/>
          <a:lstStyle/>
          <a:p>
            <a:pPr marL="0" indent="0">
              <a:lnSpc>
                <a:spcPct val="100000"/>
              </a:lnSpc>
              <a:spcBef>
                <a:spcPts val="300"/>
              </a:spcBef>
              <a:buClrTx/>
              <a:buSzTx/>
              <a:buNone/>
              <a:defRPr>
                <a:latin typeface="Arial Black"/>
                <a:ea typeface="Arial Black"/>
                <a:cs typeface="Arial Black"/>
                <a:sym typeface="Arial Black"/>
              </a:defRPr>
            </a:pPr>
          </a:p>
        </p:txBody>
      </p:sp>
      <p:sp>
        <p:nvSpPr>
          <p:cNvPr id="166" name="Shape 166"/>
          <p:cNvSpPr/>
          <p:nvPr>
            <p:ph type="body" sz="quarter" idx="14"/>
          </p:nvPr>
        </p:nvSpPr>
        <p:spPr>
          <a:xfrm>
            <a:off x="1117600" y="5080000"/>
            <a:ext cx="1790700" cy="889000"/>
          </a:xfrm>
          <a:prstGeom prst="rect">
            <a:avLst/>
          </a:prstGeom>
        </p:spPr>
        <p:txBody>
          <a:bodyPr anchor="ctr"/>
          <a:lstStyle/>
          <a:p>
            <a:pPr marL="0" indent="0">
              <a:lnSpc>
                <a:spcPct val="100000"/>
              </a:lnSpc>
              <a:spcBef>
                <a:spcPts val="300"/>
              </a:spcBef>
              <a:buClrTx/>
              <a:buSzTx/>
              <a:buNone/>
              <a:defRPr>
                <a:latin typeface="Arial Black"/>
                <a:ea typeface="Arial Black"/>
                <a:cs typeface="Arial Black"/>
                <a:sym typeface="Arial Black"/>
              </a:defRPr>
            </a:pPr>
          </a:p>
        </p:txBody>
      </p:sp>
      <p:sp>
        <p:nvSpPr>
          <p:cNvPr id="167" name="Shape 167"/>
          <p:cNvSpPr/>
          <p:nvPr>
            <p:ph type="body" sz="quarter" idx="15"/>
          </p:nvPr>
        </p:nvSpPr>
        <p:spPr>
          <a:xfrm>
            <a:off x="0" y="-1"/>
            <a:ext cx="9144000" cy="932690"/>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p>
            <a:pPr marL="0" indent="0">
              <a:lnSpc>
                <a:spcPct val="100000"/>
              </a:lnSpc>
              <a:spcBef>
                <a:spcPts val="600"/>
              </a:spcBef>
              <a:buClrTx/>
              <a:buSzTx/>
              <a:buNone/>
              <a:defRPr sz="2600">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Case Study - without image">
    <p:spTree>
      <p:nvGrpSpPr>
        <p:cNvPr id="1" name=""/>
        <p:cNvGrpSpPr/>
        <p:nvPr/>
      </p:nvGrpSpPr>
      <p:grpSpPr>
        <a:xfrm>
          <a:off x="0" y="0"/>
          <a:ext cx="0" cy="0"/>
          <a:chOff x="0" y="0"/>
          <a:chExt cx="0" cy="0"/>
        </a:xfrm>
      </p:grpSpPr>
      <p:sp>
        <p:nvSpPr>
          <p:cNvPr id="174" name="Shape 174"/>
          <p:cNvSpPr/>
          <p:nvPr>
            <p:ph type="sldNum" sz="quarter" idx="2"/>
          </p:nvPr>
        </p:nvSpPr>
        <p:spPr>
          <a:prstGeom prst="rect">
            <a:avLst/>
          </a:prstGeom>
        </p:spPr>
        <p:txBody>
          <a:bodyPr/>
          <a:lstStyle/>
          <a:p>
            <a:pPr/>
            <a:fld id="{86CB4B4D-7CA3-9044-876B-883B54F8677D}" type="slidenum"/>
          </a:p>
        </p:txBody>
      </p:sp>
      <p:sp>
        <p:nvSpPr>
          <p:cNvPr id="175" name="Shape 175"/>
          <p:cNvSpPr/>
          <p:nvPr/>
        </p:nvSpPr>
        <p:spPr>
          <a:xfrm>
            <a:off x="0" y="-5"/>
            <a:ext cx="9144000" cy="929993"/>
          </a:xfrm>
          <a:prstGeom prst="rect">
            <a:avLst/>
          </a:prstGeom>
          <a:solidFill>
            <a:srgbClr val="FFFFFF"/>
          </a:solidFill>
          <a:ln w="12700">
            <a:miter lim="400000"/>
          </a:ln>
          <a:effectLst>
            <a:outerShdw sx="100000" sy="100000" kx="0" ky="0" algn="b" rotWithShape="0" blurRad="38100" dist="25400" dir="5400000">
              <a:srgbClr val="000000">
                <a:alpha val="30000"/>
              </a:srgbClr>
            </a:outerShdw>
          </a:effectLst>
        </p:spPr>
        <p:txBody>
          <a:bodyPr lIns="45719" rIns="45719" anchor="ctr"/>
          <a:lstStyle/>
          <a:p>
            <a:pPr algn="ctr" defTabSz="457200">
              <a:lnSpc>
                <a:spcPct val="100000"/>
              </a:lnSpc>
              <a:spcBef>
                <a:spcPts val="0"/>
              </a:spcBef>
              <a:defRPr sz="1800">
                <a:solidFill>
                  <a:srgbClr val="FFFFFF"/>
                </a:solidFill>
              </a:defRPr>
            </a:pPr>
          </a:p>
        </p:txBody>
      </p:sp>
      <p:sp>
        <p:nvSpPr>
          <p:cNvPr id="176" name="Shape 176"/>
          <p:cNvSpPr/>
          <p:nvPr>
            <p:ph type="title"/>
          </p:nvPr>
        </p:nvSpPr>
        <p:spPr>
          <a:xfrm>
            <a:off x="1808738" y="119512"/>
            <a:ext cx="6457956" cy="724866"/>
          </a:xfrm>
          <a:prstGeom prst="rect">
            <a:avLst/>
          </a:prstGeom>
        </p:spPr>
        <p:txBody>
          <a:bodyPr lIns="0" tIns="0" rIns="0" bIns="0">
            <a:normAutofit fontScale="100000" lnSpcReduction="0"/>
          </a:bodyPr>
          <a:lstStyle/>
          <a:p>
            <a:pPr/>
            <a:r>
              <a:t>Title Text</a:t>
            </a:r>
          </a:p>
        </p:txBody>
      </p:sp>
      <p:sp>
        <p:nvSpPr>
          <p:cNvPr id="177" name="Shape 177"/>
          <p:cNvSpPr/>
          <p:nvPr/>
        </p:nvSpPr>
        <p:spPr>
          <a:xfrm>
            <a:off x="1667934" y="328465"/>
            <a:ext cx="1" cy="274321"/>
          </a:xfrm>
          <a:prstGeom prst="line">
            <a:avLst/>
          </a:prstGeom>
          <a:ln w="6350">
            <a:solidFill>
              <a:srgbClr val="464547"/>
            </a:solidFill>
          </a:ln>
        </p:spPr>
        <p:txBody>
          <a:bodyPr lIns="45719" rIns="45719"/>
          <a:lstStyle/>
          <a:p>
            <a:pPr defTabSz="457200">
              <a:lnSpc>
                <a:spcPct val="100000"/>
              </a:lnSpc>
              <a:spcBef>
                <a:spcPts val="0"/>
              </a:spcBef>
              <a:defRPr sz="1800">
                <a:solidFill>
                  <a:srgbClr val="464547"/>
                </a:solidFill>
              </a:defRPr>
            </a:pPr>
          </a:p>
        </p:txBody>
      </p:sp>
      <p:sp>
        <p:nvSpPr>
          <p:cNvPr id="178" name="Shape 178"/>
          <p:cNvSpPr/>
          <p:nvPr/>
        </p:nvSpPr>
        <p:spPr>
          <a:xfrm flipV="1">
            <a:off x="9143999" y="943717"/>
            <a:ext cx="1" cy="5598499"/>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179" name="Shape 179"/>
          <p:cNvSpPr/>
          <p:nvPr>
            <p:ph type="body" sz="half" idx="1"/>
          </p:nvPr>
        </p:nvSpPr>
        <p:spPr>
          <a:xfrm>
            <a:off x="4777866" y="1761513"/>
            <a:ext cx="3931921" cy="3657601"/>
          </a:xfrm>
          <a:prstGeom prst="rect">
            <a:avLst/>
          </a:prstGeom>
        </p:spPr>
        <p:txBody>
          <a:bodyPr/>
          <a:lstStyle>
            <a:lvl1pPr marL="173037" indent="-173037">
              <a:lnSpc>
                <a:spcPts val="1600"/>
              </a:lnSpc>
              <a:spcBef>
                <a:spcPts val="1300"/>
              </a:spcBef>
              <a:buClr>
                <a:srgbClr val="2FC2D9"/>
              </a:buClr>
              <a:buSzPct val="100000"/>
              <a:buFont typeface="Arial"/>
              <a:buChar char="•"/>
            </a:lvl1pPr>
            <a:lvl2pPr marL="742950" indent="-285750">
              <a:lnSpc>
                <a:spcPts val="1600"/>
              </a:lnSpc>
              <a:spcBef>
                <a:spcPts val="1300"/>
              </a:spcBef>
              <a:buClr>
                <a:srgbClr val="2FC2D9"/>
              </a:buClr>
              <a:buFont typeface="Arial"/>
            </a:lvl2pPr>
            <a:lvl3pPr marL="1175657" indent="-261257">
              <a:lnSpc>
                <a:spcPts val="1600"/>
              </a:lnSpc>
              <a:spcBef>
                <a:spcPts val="1300"/>
              </a:spcBef>
              <a:buClr>
                <a:srgbClr val="2FC2D9"/>
              </a:buClr>
              <a:buFont typeface="Arial"/>
            </a:lvl3pPr>
            <a:lvl4pPr>
              <a:lnSpc>
                <a:spcPts val="1600"/>
              </a:lnSpc>
              <a:spcBef>
                <a:spcPts val="1300"/>
              </a:spcBef>
              <a:buClr>
                <a:srgbClr val="2FC2D9"/>
              </a:buClr>
              <a:buFont typeface="Arial"/>
            </a:lvl4pPr>
            <a:lvl5pPr>
              <a:lnSpc>
                <a:spcPts val="1600"/>
              </a:lnSpc>
              <a:spcBef>
                <a:spcPts val="1300"/>
              </a:spcBef>
              <a:buClr>
                <a:srgbClr val="2FC2D9"/>
              </a:buClr>
              <a:buFont typeface="Arial"/>
            </a:lvl5pPr>
          </a:lstStyle>
          <a:p>
            <a:pPr/>
            <a:r>
              <a:t>Body Level One</a:t>
            </a:r>
          </a:p>
          <a:p>
            <a:pPr lvl="1"/>
            <a:r>
              <a:t>Body Level Two</a:t>
            </a:r>
          </a:p>
          <a:p>
            <a:pPr lvl="2"/>
            <a:r>
              <a:t>Body Level Three</a:t>
            </a:r>
          </a:p>
          <a:p>
            <a:pPr lvl="3"/>
            <a:r>
              <a:t>Body Level Four</a:t>
            </a:r>
          </a:p>
          <a:p>
            <a:pPr lvl="4"/>
            <a:r>
              <a:t>Body Level Five</a:t>
            </a:r>
          </a:p>
        </p:txBody>
      </p:sp>
      <p:sp>
        <p:nvSpPr>
          <p:cNvPr id="180" name="Shape 180"/>
          <p:cNvSpPr/>
          <p:nvPr>
            <p:ph type="pic" sz="quarter" idx="13"/>
          </p:nvPr>
        </p:nvSpPr>
        <p:spPr>
          <a:xfrm>
            <a:off x="400003" y="256310"/>
            <a:ext cx="1135544" cy="482601"/>
          </a:xfrm>
          <a:prstGeom prst="rect">
            <a:avLst/>
          </a:prstGeom>
        </p:spPr>
        <p:txBody>
          <a:bodyPr lIns="91439" rIns="91439">
            <a:noAutofit/>
          </a:bodyPr>
          <a:lstStyle/>
          <a:p>
            <a:pPr/>
          </a:p>
        </p:txBody>
      </p:sp>
      <p:sp>
        <p:nvSpPr>
          <p:cNvPr id="181" name="Shape 181"/>
          <p:cNvSpPr/>
          <p:nvPr>
            <p:ph type="body" sz="quarter" idx="14"/>
          </p:nvPr>
        </p:nvSpPr>
        <p:spPr>
          <a:xfrm>
            <a:off x="418148" y="1345461"/>
            <a:ext cx="1748991" cy="295467"/>
          </a:xfrm>
          <a:prstGeom prst="rect">
            <a:avLst/>
          </a:prstGeom>
          <a:solidFill>
            <a:schemeClr val="accent2"/>
          </a:solidFill>
        </p:spPr>
        <p:txBody>
          <a:bodyPr lIns="54864" tIns="54864" rIns="54864" bIns="54864" anchor="ctr"/>
          <a:lstStyle/>
          <a:p>
            <a:pPr marL="0" indent="0" defTabSz="397763">
              <a:lnSpc>
                <a:spcPct val="100000"/>
              </a:lnSpc>
              <a:spcBef>
                <a:spcPts val="0"/>
              </a:spcBef>
              <a:buClrTx/>
              <a:buSzTx/>
              <a:buNone/>
              <a:defRPr sz="1044">
                <a:solidFill>
                  <a:srgbClr val="FFFFFF"/>
                </a:solidFill>
                <a:latin typeface="Arial Black"/>
                <a:ea typeface="Arial Black"/>
                <a:cs typeface="Arial Black"/>
                <a:sym typeface="Arial Black"/>
              </a:defRPr>
            </a:pPr>
          </a:p>
        </p:txBody>
      </p:sp>
      <p:sp>
        <p:nvSpPr>
          <p:cNvPr id="182" name="Shape 182"/>
          <p:cNvSpPr/>
          <p:nvPr>
            <p:ph type="body" sz="quarter" idx="15"/>
          </p:nvPr>
        </p:nvSpPr>
        <p:spPr>
          <a:xfrm>
            <a:off x="4825048" y="1345461"/>
            <a:ext cx="1748991" cy="295467"/>
          </a:xfrm>
          <a:prstGeom prst="rect">
            <a:avLst/>
          </a:prstGeom>
          <a:solidFill>
            <a:schemeClr val="accent2"/>
          </a:solidFill>
        </p:spPr>
        <p:txBody>
          <a:bodyPr lIns="54864" tIns="54864" rIns="54864" bIns="54864" anchor="ctr"/>
          <a:lstStyle/>
          <a:p>
            <a:pPr marL="0" indent="0" defTabSz="397763">
              <a:lnSpc>
                <a:spcPct val="100000"/>
              </a:lnSpc>
              <a:spcBef>
                <a:spcPts val="0"/>
              </a:spcBef>
              <a:buClrTx/>
              <a:buSzTx/>
              <a:buNone/>
              <a:defRPr sz="1044">
                <a:solidFill>
                  <a:srgbClr val="FFFFFF"/>
                </a:solidFill>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1_Case Study with image">
    <p:spTree>
      <p:nvGrpSpPr>
        <p:cNvPr id="1" name=""/>
        <p:cNvGrpSpPr/>
        <p:nvPr/>
      </p:nvGrpSpPr>
      <p:grpSpPr>
        <a:xfrm>
          <a:off x="0" y="0"/>
          <a:ext cx="0" cy="0"/>
          <a:chOff x="0" y="0"/>
          <a:chExt cx="0" cy="0"/>
        </a:xfrm>
      </p:grpSpPr>
      <p:sp>
        <p:nvSpPr>
          <p:cNvPr id="189" name="Shape 189"/>
          <p:cNvSpPr/>
          <p:nvPr>
            <p:ph type="sldNum" sz="quarter" idx="2"/>
          </p:nvPr>
        </p:nvSpPr>
        <p:spPr>
          <a:prstGeom prst="rect">
            <a:avLst/>
          </a:prstGeom>
        </p:spPr>
        <p:txBody>
          <a:bodyPr/>
          <a:lstStyle/>
          <a:p>
            <a:pPr/>
            <a:fld id="{86CB4B4D-7CA3-9044-876B-883B54F8677D}" type="slidenum"/>
          </a:p>
        </p:txBody>
      </p:sp>
      <p:sp>
        <p:nvSpPr>
          <p:cNvPr id="190" name="Shape 190"/>
          <p:cNvSpPr/>
          <p:nvPr>
            <p:ph type="pic" idx="13"/>
          </p:nvPr>
        </p:nvSpPr>
        <p:spPr>
          <a:xfrm>
            <a:off x="0" y="0"/>
            <a:ext cx="9144000" cy="6858000"/>
          </a:xfrm>
          <a:prstGeom prst="rect">
            <a:avLst/>
          </a:prstGeom>
        </p:spPr>
        <p:txBody>
          <a:bodyPr lIns="91439" rIns="91439">
            <a:noAutofit/>
          </a:bodyPr>
          <a:lstStyle/>
          <a:p>
            <a:pPr/>
          </a:p>
        </p:txBody>
      </p:sp>
      <p:sp>
        <p:nvSpPr>
          <p:cNvPr id="191" name="Shape 191"/>
          <p:cNvSpPr/>
          <p:nvPr/>
        </p:nvSpPr>
        <p:spPr>
          <a:xfrm>
            <a:off x="0" y="6349741"/>
            <a:ext cx="9144000" cy="508258"/>
          </a:xfrm>
          <a:prstGeom prst="rect">
            <a:avLst/>
          </a:prstGeom>
          <a:solidFill>
            <a:srgbClr val="FFFFFF"/>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192" name="Shape 192"/>
          <p:cNvSpPr/>
          <p:nvPr>
            <p:ph type="title"/>
          </p:nvPr>
        </p:nvSpPr>
        <p:spPr>
          <a:xfrm>
            <a:off x="272272" y="269596"/>
            <a:ext cx="5709429" cy="724867"/>
          </a:xfrm>
          <a:prstGeom prst="rect">
            <a:avLst/>
          </a:prstGeom>
        </p:spPr>
        <p:txBody>
          <a:bodyPr anchor="t">
            <a:normAutofit fontScale="100000" lnSpcReduction="0"/>
          </a:bodyPr>
          <a:lstStyle/>
          <a:p>
            <a:pPr/>
            <a:r>
              <a:t>Title Text</a:t>
            </a:r>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spTree>
      <p:nvGrpSpPr>
        <p:cNvPr id="1" name=""/>
        <p:cNvGrpSpPr/>
        <p:nvPr/>
      </p:nvGrpSpPr>
      <p:grpSpPr>
        <a:xfrm>
          <a:off x="0" y="0"/>
          <a:ext cx="0" cy="0"/>
          <a:chOff x="0" y="0"/>
          <a:chExt cx="0" cy="0"/>
        </a:xfrm>
      </p:grpSpPr>
      <p:sp>
        <p:nvSpPr>
          <p:cNvPr id="199" name="Shape 199"/>
          <p:cNvSpPr/>
          <p:nvPr>
            <p:ph type="sldNum" sz="quarter" idx="2"/>
          </p:nvPr>
        </p:nvSpPr>
        <p:spPr>
          <a:prstGeom prst="rect">
            <a:avLst/>
          </a:prstGeom>
        </p:spPr>
        <p:txBody>
          <a:bodyPr/>
          <a:lstStyle/>
          <a:p>
            <a:pPr/>
            <a:fld id="{86CB4B4D-7CA3-9044-876B-883B54F8677D}" type="slidenum"/>
          </a:p>
        </p:txBody>
      </p:sp>
      <p:sp>
        <p:nvSpPr>
          <p:cNvPr id="200" name="Shape 200"/>
          <p:cNvSpPr/>
          <p:nvPr>
            <p:ph type="pic" idx="13"/>
          </p:nvPr>
        </p:nvSpPr>
        <p:spPr>
          <a:xfrm>
            <a:off x="0" y="0"/>
            <a:ext cx="9144000" cy="6858000"/>
          </a:xfrm>
          <a:prstGeom prst="rect">
            <a:avLst/>
          </a:prstGeom>
        </p:spPr>
        <p:txBody>
          <a:bodyPr lIns="91439" rIns="91439">
            <a:noAutofit/>
          </a:bodyPr>
          <a:lstStyle/>
          <a:p>
            <a:pPr/>
          </a:p>
        </p:txBody>
      </p:sp>
      <p:sp>
        <p:nvSpPr>
          <p:cNvPr id="201" name="Shape 201"/>
          <p:cNvSpPr/>
          <p:nvPr/>
        </p:nvSpPr>
        <p:spPr>
          <a:xfrm>
            <a:off x="6488843" y="0"/>
            <a:ext cx="2655157" cy="6858000"/>
          </a:xfrm>
          <a:prstGeom prst="rect">
            <a:avLst/>
          </a:prstGeom>
          <a:solidFill>
            <a:srgbClr val="FFFFFF"/>
          </a:solidFill>
          <a:ln w="12700">
            <a:miter lim="400000"/>
          </a:ln>
          <a:effectLst>
            <a:outerShdw sx="100000" sy="100000" kx="0" ky="0" algn="b" rotWithShape="0" blurRad="50800" dist="38100" dir="10800000">
              <a:srgbClr val="000000">
                <a:alpha val="30000"/>
              </a:srgbClr>
            </a:outerShdw>
          </a:effectLst>
        </p:spPr>
        <p:txBody>
          <a:bodyPr lIns="45719" rIns="45719" anchor="ctr"/>
          <a:lstStyle/>
          <a:p>
            <a:pPr algn="ctr" defTabSz="457200">
              <a:lnSpc>
                <a:spcPct val="100000"/>
              </a:lnSpc>
              <a:spcBef>
                <a:spcPts val="0"/>
              </a:spcBef>
              <a:defRPr sz="1800">
                <a:solidFill>
                  <a:srgbClr val="FFFFFF"/>
                </a:solidFill>
              </a:defRPr>
            </a:pPr>
          </a:p>
        </p:txBody>
      </p:sp>
      <p:sp>
        <p:nvSpPr>
          <p:cNvPr id="202" name="Shape 202"/>
          <p:cNvSpPr/>
          <p:nvPr>
            <p:ph type="body" sz="quarter" idx="1"/>
          </p:nvPr>
        </p:nvSpPr>
        <p:spPr>
          <a:xfrm>
            <a:off x="6780848" y="939061"/>
            <a:ext cx="2044897" cy="295467"/>
          </a:xfrm>
          <a:prstGeom prst="rect">
            <a:avLst/>
          </a:prstGeom>
          <a:solidFill>
            <a:schemeClr val="accent2"/>
          </a:solidFill>
        </p:spPr>
        <p:txBody>
          <a:bodyPr lIns="54864" tIns="54864" rIns="54864" bIns="54864" anchor="ctr"/>
          <a:lstStyle>
            <a:lvl1pPr marL="0" indent="0">
              <a:lnSpc>
                <a:spcPct val="100000"/>
              </a:lnSpc>
              <a:spcBef>
                <a:spcPts val="0"/>
              </a:spcBef>
              <a:buClrTx/>
              <a:buSzTx/>
              <a:buNone/>
              <a:defRPr sz="1200">
                <a:solidFill>
                  <a:srgbClr val="FFFFFF"/>
                </a:solidFill>
                <a:latin typeface="Arial Black"/>
                <a:ea typeface="Arial Black"/>
                <a:cs typeface="Arial Black"/>
                <a:sym typeface="Arial Black"/>
              </a:defRPr>
            </a:lvl1pPr>
            <a:lvl2pPr marL="647700" indent="-190500">
              <a:lnSpc>
                <a:spcPct val="100000"/>
              </a:lnSpc>
              <a:spcBef>
                <a:spcPts val="0"/>
              </a:spcBef>
              <a:buClrTx/>
              <a:defRPr sz="1200">
                <a:solidFill>
                  <a:srgbClr val="FFFFFF"/>
                </a:solidFill>
                <a:latin typeface="Arial Black"/>
                <a:ea typeface="Arial Black"/>
                <a:cs typeface="Arial Black"/>
                <a:sym typeface="Arial Black"/>
              </a:defRPr>
            </a:lvl2pPr>
            <a:lvl3pPr marL="1085850" indent="-171450">
              <a:lnSpc>
                <a:spcPct val="100000"/>
              </a:lnSpc>
              <a:spcBef>
                <a:spcPts val="0"/>
              </a:spcBef>
              <a:buClrTx/>
              <a:defRPr sz="1200">
                <a:solidFill>
                  <a:srgbClr val="FFFFFF"/>
                </a:solidFill>
                <a:latin typeface="Arial Black"/>
                <a:ea typeface="Arial Black"/>
                <a:cs typeface="Arial Black"/>
                <a:sym typeface="Arial Black"/>
              </a:defRPr>
            </a:lvl3pPr>
            <a:lvl4pPr marL="1582615" indent="-211015">
              <a:lnSpc>
                <a:spcPct val="100000"/>
              </a:lnSpc>
              <a:spcBef>
                <a:spcPts val="0"/>
              </a:spcBef>
              <a:buClrTx/>
              <a:defRPr sz="1200">
                <a:solidFill>
                  <a:srgbClr val="FFFFFF"/>
                </a:solidFill>
                <a:latin typeface="Arial Black"/>
                <a:ea typeface="Arial Black"/>
                <a:cs typeface="Arial Black"/>
                <a:sym typeface="Arial Black"/>
              </a:defRPr>
            </a:lvl4pPr>
            <a:lvl5pPr marL="2078181" indent="-249381">
              <a:lnSpc>
                <a:spcPct val="100000"/>
              </a:lnSpc>
              <a:spcBef>
                <a:spcPts val="0"/>
              </a:spcBef>
              <a:buClrTx/>
              <a:defRPr sz="1200">
                <a:solidFill>
                  <a:srgbClr val="FFFFFF"/>
                </a:solidFill>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203" name="Shape 203"/>
          <p:cNvSpPr/>
          <p:nvPr/>
        </p:nvSpPr>
        <p:spPr>
          <a:xfrm>
            <a:off x="6683020" y="1422399"/>
            <a:ext cx="2286001" cy="298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3736" indent="-173736">
              <a:lnSpc>
                <a:spcPct val="120000"/>
              </a:lnSpc>
              <a:buClr>
                <a:schemeClr val="accent2"/>
              </a:buClr>
              <a:buSzPct val="100000"/>
              <a:buFont typeface="Arial"/>
              <a:buChar char="•"/>
              <a:defRPr sz="1400"/>
            </a:pPr>
            <a:r>
              <a:t>Lorem ipsum dolor sit amet, minum consec tetur adipiscing elit. </a:t>
            </a:r>
          </a:p>
          <a:p>
            <a:pPr marL="173736" indent="-173736">
              <a:lnSpc>
                <a:spcPct val="120000"/>
              </a:lnSpc>
              <a:buClr>
                <a:schemeClr val="accent2"/>
              </a:buClr>
              <a:buSzPct val="100000"/>
              <a:buFont typeface="Arial"/>
              <a:buChar char="•"/>
              <a:defRPr sz="1400"/>
            </a:pPr>
            <a:r>
              <a:t>Mauris sit amet enim eget odio lorem venenatis egestas. Donec vitae molestie enim. </a:t>
            </a:r>
          </a:p>
          <a:p>
            <a:pPr marL="173736" indent="-173736">
              <a:lnSpc>
                <a:spcPct val="120000"/>
              </a:lnSpc>
              <a:buClr>
                <a:schemeClr val="accent2"/>
              </a:buClr>
              <a:buSzPct val="100000"/>
              <a:buFont typeface="Arial"/>
              <a:buChar char="•"/>
              <a:defRPr sz="1400"/>
            </a:pPr>
            <a:r>
              <a:t>Aenean id mauris adipiscing accumsan, iaculis urna sit amet, facilisis velit.</a:t>
            </a:r>
          </a:p>
        </p:txBody>
      </p:sp>
      <p:sp>
        <p:nvSpPr>
          <p:cNvPr id="204" name="Shape 204"/>
          <p:cNvSpPr/>
          <p:nvPr/>
        </p:nvSpPr>
        <p:spPr>
          <a:xfrm flipH="1" flipV="1">
            <a:off x="6671723" y="757317"/>
            <a:ext cx="2283750" cy="1"/>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205" name="Shape 205"/>
          <p:cNvSpPr/>
          <p:nvPr>
            <p:ph type="title"/>
          </p:nvPr>
        </p:nvSpPr>
        <p:spPr>
          <a:xfrm>
            <a:off x="272272" y="269596"/>
            <a:ext cx="5709429" cy="724867"/>
          </a:xfrm>
          <a:prstGeom prst="rect">
            <a:avLst/>
          </a:prstGeom>
        </p:spPr>
        <p:txBody>
          <a:bodyPr anchor="t">
            <a:normAutofit fontScale="100000" lnSpcReduction="0"/>
          </a:bodyPr>
          <a:lstStyle/>
          <a:p>
            <a:pPr/>
            <a:r>
              <a:t>Title Text</a:t>
            </a:r>
          </a:p>
        </p:txBody>
      </p:sp>
      <p:sp>
        <p:nvSpPr>
          <p:cNvPr id="206" name="Shape 206"/>
          <p:cNvSpPr/>
          <p:nvPr>
            <p:ph type="pic" sz="quarter" idx="14"/>
          </p:nvPr>
        </p:nvSpPr>
        <p:spPr>
          <a:xfrm>
            <a:off x="6683020" y="200557"/>
            <a:ext cx="1135544" cy="455167"/>
          </a:xfrm>
          <a:prstGeom prst="rect">
            <a:avLst/>
          </a:prstGeom>
        </p:spPr>
        <p:txBody>
          <a:bodyPr lIns="91439" rIns="91439">
            <a:noAutofit/>
          </a:bodyPr>
          <a:lstStyle/>
          <a:p>
            <a:pPr/>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Section Title">
    <p:spTree>
      <p:nvGrpSpPr>
        <p:cNvPr id="1" name=""/>
        <p:cNvGrpSpPr/>
        <p:nvPr/>
      </p:nvGrpSpPr>
      <p:grpSpPr>
        <a:xfrm>
          <a:off x="0" y="0"/>
          <a:ext cx="0" cy="0"/>
          <a:chOff x="0" y="0"/>
          <a:chExt cx="0" cy="0"/>
        </a:xfrm>
      </p:grpSpPr>
      <p:sp>
        <p:nvSpPr>
          <p:cNvPr id="213" name="Shape 213"/>
          <p:cNvSpPr/>
          <p:nvPr>
            <p:ph type="sldNum" sz="quarter" idx="2"/>
          </p:nvPr>
        </p:nvSpPr>
        <p:spPr>
          <a:prstGeom prst="rect">
            <a:avLst/>
          </a:prstGeom>
        </p:spPr>
        <p:txBody>
          <a:bodyPr/>
          <a:lstStyle/>
          <a:p>
            <a:pPr/>
            <a:fld id="{86CB4B4D-7CA3-9044-876B-883B54F8677D}" type="slidenum"/>
          </a:p>
        </p:txBody>
      </p:sp>
      <p:sp>
        <p:nvSpPr>
          <p:cNvPr id="214" name="Shape 214"/>
          <p:cNvSpPr/>
          <p:nvPr/>
        </p:nvSpPr>
        <p:spPr>
          <a:xfrm>
            <a:off x="0" y="6349741"/>
            <a:ext cx="9144000" cy="508258"/>
          </a:xfrm>
          <a:prstGeom prst="rect">
            <a:avLst/>
          </a:prstGeom>
          <a:solidFill>
            <a:srgbClr val="FFFFFF"/>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215" name="Shape 215"/>
          <p:cNvSpPr/>
          <p:nvPr>
            <p:ph type="pic" idx="13"/>
          </p:nvPr>
        </p:nvSpPr>
        <p:spPr>
          <a:xfrm>
            <a:off x="0" y="0"/>
            <a:ext cx="9144000" cy="6858000"/>
          </a:xfrm>
          <a:prstGeom prst="rect">
            <a:avLst/>
          </a:prstGeom>
        </p:spPr>
        <p:txBody>
          <a:bodyPr lIns="91439" rIns="91439">
            <a:noAutofit/>
          </a:bodyPr>
          <a:lstStyle/>
          <a:p>
            <a:pPr/>
          </a:p>
        </p:txBody>
      </p:sp>
      <p:sp>
        <p:nvSpPr>
          <p:cNvPr id="216" name="Shape 216"/>
          <p:cNvSpPr/>
          <p:nvPr>
            <p:ph type="body" sz="quarter" idx="1"/>
          </p:nvPr>
        </p:nvSpPr>
        <p:spPr>
          <a:xfrm>
            <a:off x="872404" y="5136641"/>
            <a:ext cx="5014976" cy="647101"/>
          </a:xfrm>
          <a:prstGeom prst="rect">
            <a:avLst/>
          </a:prstGeom>
          <a:solidFill>
            <a:srgbClr val="2FC2D9"/>
          </a:solidFill>
        </p:spPr>
        <p:txBody>
          <a:bodyPr lIns="27432" tIns="27432" rIns="27432" bIns="27432"/>
          <a:lstStyle>
            <a:lvl1pPr marL="0" indent="0">
              <a:lnSpc>
                <a:spcPct val="100000"/>
              </a:lnSpc>
              <a:spcBef>
                <a:spcPts val="900"/>
              </a:spcBef>
              <a:buClrTx/>
              <a:buSzTx/>
              <a:buNone/>
              <a:defRPr cap="all" sz="3800">
                <a:solidFill>
                  <a:srgbClr val="FFFFFF"/>
                </a:solidFill>
                <a:latin typeface="Arial Black"/>
                <a:ea typeface="Arial Black"/>
                <a:cs typeface="Arial Black"/>
                <a:sym typeface="Arial Black"/>
              </a:defRPr>
            </a:lvl1pPr>
            <a:lvl2pPr marL="0" indent="342900">
              <a:lnSpc>
                <a:spcPct val="100000"/>
              </a:lnSpc>
              <a:spcBef>
                <a:spcPts val="900"/>
              </a:spcBef>
              <a:buClrTx/>
              <a:buSzTx/>
              <a:buNone/>
              <a:defRPr cap="all" sz="3800">
                <a:solidFill>
                  <a:srgbClr val="FFFFFF"/>
                </a:solidFill>
                <a:latin typeface="Arial Black"/>
                <a:ea typeface="Arial Black"/>
                <a:cs typeface="Arial Black"/>
                <a:sym typeface="Arial Black"/>
              </a:defRPr>
            </a:lvl2pPr>
            <a:lvl3pPr marL="0" indent="685800">
              <a:lnSpc>
                <a:spcPct val="100000"/>
              </a:lnSpc>
              <a:spcBef>
                <a:spcPts val="900"/>
              </a:spcBef>
              <a:buClrTx/>
              <a:buSzTx/>
              <a:buNone/>
              <a:defRPr cap="all" sz="3800">
                <a:solidFill>
                  <a:srgbClr val="FFFFFF"/>
                </a:solidFill>
                <a:latin typeface="Arial Black"/>
                <a:ea typeface="Arial Black"/>
                <a:cs typeface="Arial Black"/>
                <a:sym typeface="Arial Black"/>
              </a:defRPr>
            </a:lvl3pPr>
            <a:lvl4pPr marL="0" indent="1028700">
              <a:lnSpc>
                <a:spcPct val="100000"/>
              </a:lnSpc>
              <a:spcBef>
                <a:spcPts val="900"/>
              </a:spcBef>
              <a:buClrTx/>
              <a:buSzTx/>
              <a:buNone/>
              <a:defRPr cap="all" sz="3800">
                <a:solidFill>
                  <a:srgbClr val="FFFFFF"/>
                </a:solidFill>
                <a:latin typeface="Arial Black"/>
                <a:ea typeface="Arial Black"/>
                <a:cs typeface="Arial Black"/>
                <a:sym typeface="Arial Black"/>
              </a:defRPr>
            </a:lvl4pPr>
            <a:lvl5pPr marL="0" indent="1371600">
              <a:lnSpc>
                <a:spcPct val="100000"/>
              </a:lnSpc>
              <a:spcBef>
                <a:spcPts val="900"/>
              </a:spcBef>
              <a:buClrTx/>
              <a:buSzTx/>
              <a:buNone/>
              <a:defRPr cap="all" sz="3800">
                <a:solidFill>
                  <a:srgbClr val="FFFFFF"/>
                </a:solidFill>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217" name="Shape 217"/>
          <p:cNvSpPr/>
          <p:nvPr>
            <p:ph type="body" sz="quarter" idx="14"/>
          </p:nvPr>
        </p:nvSpPr>
        <p:spPr>
          <a:xfrm>
            <a:off x="872404" y="4479647"/>
            <a:ext cx="3688429" cy="647101"/>
          </a:xfrm>
          <a:prstGeom prst="rect">
            <a:avLst/>
          </a:prstGeom>
          <a:solidFill>
            <a:srgbClr val="2FC2D9"/>
          </a:solidFill>
        </p:spPr>
        <p:txBody>
          <a:bodyPr lIns="27432" tIns="27432" rIns="27432" bIns="27432"/>
          <a:lstStyle/>
          <a:p>
            <a:pPr marL="0" indent="0" defTabSz="397763">
              <a:lnSpc>
                <a:spcPct val="100000"/>
              </a:lnSpc>
              <a:spcBef>
                <a:spcPts val="700"/>
              </a:spcBef>
              <a:buClrTx/>
              <a:buSzTx/>
              <a:buNone/>
              <a:defRPr cap="all" sz="3306">
                <a:solidFill>
                  <a:srgbClr val="FFFFFF"/>
                </a:solidFill>
                <a:latin typeface="Arial Black"/>
                <a:ea typeface="Arial Black"/>
                <a:cs typeface="Arial Black"/>
                <a:sym typeface="Arial Black"/>
              </a:defRPr>
            </a:pPr>
          </a:p>
        </p:txBody>
      </p:sp>
      <p:sp>
        <p:nvSpPr>
          <p:cNvPr id="218" name="Shape 218"/>
          <p:cNvSpPr/>
          <p:nvPr>
            <p:ph type="body" sz="quarter" idx="15"/>
          </p:nvPr>
        </p:nvSpPr>
        <p:spPr>
          <a:xfrm>
            <a:off x="866628" y="3276170"/>
            <a:ext cx="3731156" cy="284694"/>
          </a:xfrm>
          <a:prstGeom prst="rect">
            <a:avLst/>
          </a:prstGeom>
          <a:solidFill>
            <a:schemeClr val="accent2"/>
          </a:solidFill>
        </p:spPr>
        <p:txBody>
          <a:bodyPr lIns="34290" tIns="34290" rIns="34290" bIns="34290"/>
          <a:lstStyle/>
          <a:p>
            <a:pPr marL="0" indent="0" defTabSz="397763">
              <a:lnSpc>
                <a:spcPct val="100000"/>
              </a:lnSpc>
              <a:spcBef>
                <a:spcPts val="200"/>
              </a:spcBef>
              <a:buClrTx/>
              <a:buSzTx/>
              <a:buNone/>
              <a:defRPr sz="1218">
                <a:solidFill>
                  <a:srgbClr val="FFFFFF"/>
                </a:solidFill>
                <a:latin typeface="Arial Black"/>
                <a:ea typeface="Arial Black"/>
                <a:cs typeface="Arial Black"/>
                <a:sym typeface="Arial Black"/>
              </a:defRPr>
            </a:pPr>
          </a:p>
        </p:txBody>
      </p:sp>
      <p:sp>
        <p:nvSpPr>
          <p:cNvPr id="219" name="Shape 219"/>
          <p:cNvSpPr/>
          <p:nvPr>
            <p:ph type="body" sz="quarter" idx="16"/>
          </p:nvPr>
        </p:nvSpPr>
        <p:spPr>
          <a:xfrm>
            <a:off x="872405" y="3831947"/>
            <a:ext cx="5285757" cy="647101"/>
          </a:xfrm>
          <a:prstGeom prst="rect">
            <a:avLst/>
          </a:prstGeom>
          <a:solidFill>
            <a:srgbClr val="2FC2D9"/>
          </a:solidFill>
        </p:spPr>
        <p:txBody>
          <a:bodyPr lIns="27432" tIns="27432" rIns="27432" bIns="27432"/>
          <a:lstStyle/>
          <a:p>
            <a:pPr marL="0" indent="0" defTabSz="397763">
              <a:lnSpc>
                <a:spcPct val="100000"/>
              </a:lnSpc>
              <a:spcBef>
                <a:spcPts val="700"/>
              </a:spcBef>
              <a:buClrTx/>
              <a:buSzTx/>
              <a:buNone/>
              <a:defRPr cap="all" sz="3306">
                <a:solidFill>
                  <a:srgbClr val="FFFFFF"/>
                </a:solidFill>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1_Section Title">
    <p:spTree>
      <p:nvGrpSpPr>
        <p:cNvPr id="1" name=""/>
        <p:cNvGrpSpPr/>
        <p:nvPr/>
      </p:nvGrpSpPr>
      <p:grpSpPr>
        <a:xfrm>
          <a:off x="0" y="0"/>
          <a:ext cx="0" cy="0"/>
          <a:chOff x="0" y="0"/>
          <a:chExt cx="0" cy="0"/>
        </a:xfrm>
      </p:grpSpPr>
      <p:sp>
        <p:nvSpPr>
          <p:cNvPr id="226" name="Shape 226"/>
          <p:cNvSpPr/>
          <p:nvPr>
            <p:ph type="sldNum" sz="quarter" idx="2"/>
          </p:nvPr>
        </p:nvSpPr>
        <p:spPr>
          <a:prstGeom prst="rect">
            <a:avLst/>
          </a:prstGeom>
        </p:spPr>
        <p:txBody>
          <a:bodyPr/>
          <a:lstStyle/>
          <a:p>
            <a:pPr/>
            <a:fld id="{86CB4B4D-7CA3-9044-876B-883B54F8677D}" type="slidenum"/>
          </a:p>
        </p:txBody>
      </p:sp>
      <p:pic>
        <p:nvPicPr>
          <p:cNvPr id="227" name="image2.jpeg" descr="Pattern_ppt.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28" name="Shape 228"/>
          <p:cNvSpPr/>
          <p:nvPr>
            <p:ph type="body" sz="quarter" idx="1"/>
          </p:nvPr>
        </p:nvSpPr>
        <p:spPr>
          <a:xfrm>
            <a:off x="872404" y="5136641"/>
            <a:ext cx="5014976" cy="647101"/>
          </a:xfrm>
          <a:prstGeom prst="rect">
            <a:avLst/>
          </a:prstGeom>
          <a:solidFill>
            <a:srgbClr val="2FC2D9"/>
          </a:solidFill>
        </p:spPr>
        <p:txBody>
          <a:bodyPr lIns="27432" tIns="27432" rIns="27432" bIns="27432"/>
          <a:lstStyle>
            <a:lvl1pPr marL="0" indent="0">
              <a:lnSpc>
                <a:spcPct val="100000"/>
              </a:lnSpc>
              <a:spcBef>
                <a:spcPts val="900"/>
              </a:spcBef>
              <a:buClrTx/>
              <a:buSzTx/>
              <a:buNone/>
              <a:defRPr cap="all" sz="3800">
                <a:solidFill>
                  <a:srgbClr val="FFFFFF"/>
                </a:solidFill>
                <a:latin typeface="Arial Black"/>
                <a:ea typeface="Arial Black"/>
                <a:cs typeface="Arial Black"/>
                <a:sym typeface="Arial Black"/>
              </a:defRPr>
            </a:lvl1pPr>
            <a:lvl2pPr marL="0" indent="342900">
              <a:lnSpc>
                <a:spcPct val="100000"/>
              </a:lnSpc>
              <a:spcBef>
                <a:spcPts val="900"/>
              </a:spcBef>
              <a:buClrTx/>
              <a:buSzTx/>
              <a:buNone/>
              <a:defRPr cap="all" sz="3800">
                <a:solidFill>
                  <a:srgbClr val="FFFFFF"/>
                </a:solidFill>
                <a:latin typeface="Arial Black"/>
                <a:ea typeface="Arial Black"/>
                <a:cs typeface="Arial Black"/>
                <a:sym typeface="Arial Black"/>
              </a:defRPr>
            </a:lvl2pPr>
            <a:lvl3pPr marL="0" indent="685800">
              <a:lnSpc>
                <a:spcPct val="100000"/>
              </a:lnSpc>
              <a:spcBef>
                <a:spcPts val="900"/>
              </a:spcBef>
              <a:buClrTx/>
              <a:buSzTx/>
              <a:buNone/>
              <a:defRPr cap="all" sz="3800">
                <a:solidFill>
                  <a:srgbClr val="FFFFFF"/>
                </a:solidFill>
                <a:latin typeface="Arial Black"/>
                <a:ea typeface="Arial Black"/>
                <a:cs typeface="Arial Black"/>
                <a:sym typeface="Arial Black"/>
              </a:defRPr>
            </a:lvl3pPr>
            <a:lvl4pPr marL="0" indent="1028700">
              <a:lnSpc>
                <a:spcPct val="100000"/>
              </a:lnSpc>
              <a:spcBef>
                <a:spcPts val="900"/>
              </a:spcBef>
              <a:buClrTx/>
              <a:buSzTx/>
              <a:buNone/>
              <a:defRPr cap="all" sz="3800">
                <a:solidFill>
                  <a:srgbClr val="FFFFFF"/>
                </a:solidFill>
                <a:latin typeface="Arial Black"/>
                <a:ea typeface="Arial Black"/>
                <a:cs typeface="Arial Black"/>
                <a:sym typeface="Arial Black"/>
              </a:defRPr>
            </a:lvl4pPr>
            <a:lvl5pPr marL="0" indent="1371600">
              <a:lnSpc>
                <a:spcPct val="100000"/>
              </a:lnSpc>
              <a:spcBef>
                <a:spcPts val="900"/>
              </a:spcBef>
              <a:buClrTx/>
              <a:buSzTx/>
              <a:buNone/>
              <a:defRPr cap="all" sz="3800">
                <a:solidFill>
                  <a:srgbClr val="FFFFFF"/>
                </a:solidFill>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229" name="Shape 229"/>
          <p:cNvSpPr/>
          <p:nvPr>
            <p:ph type="body" sz="quarter" idx="13"/>
          </p:nvPr>
        </p:nvSpPr>
        <p:spPr>
          <a:xfrm>
            <a:off x="872404" y="4479647"/>
            <a:ext cx="3688429" cy="647101"/>
          </a:xfrm>
          <a:prstGeom prst="rect">
            <a:avLst/>
          </a:prstGeom>
          <a:solidFill>
            <a:srgbClr val="2FC2D9"/>
          </a:solidFill>
        </p:spPr>
        <p:txBody>
          <a:bodyPr lIns="27432" tIns="27432" rIns="27432" bIns="27432"/>
          <a:lstStyle/>
          <a:p>
            <a:pPr marL="0" indent="0" defTabSz="397763">
              <a:lnSpc>
                <a:spcPct val="100000"/>
              </a:lnSpc>
              <a:spcBef>
                <a:spcPts val="700"/>
              </a:spcBef>
              <a:buClrTx/>
              <a:buSzTx/>
              <a:buNone/>
              <a:defRPr cap="all" sz="3306">
                <a:solidFill>
                  <a:srgbClr val="FFFFFF"/>
                </a:solidFill>
                <a:latin typeface="Arial Black"/>
                <a:ea typeface="Arial Black"/>
                <a:cs typeface="Arial Black"/>
                <a:sym typeface="Arial Black"/>
              </a:defRPr>
            </a:pPr>
          </a:p>
        </p:txBody>
      </p:sp>
      <p:sp>
        <p:nvSpPr>
          <p:cNvPr id="230" name="Shape 230"/>
          <p:cNvSpPr/>
          <p:nvPr>
            <p:ph type="body" sz="quarter" idx="14"/>
          </p:nvPr>
        </p:nvSpPr>
        <p:spPr>
          <a:xfrm>
            <a:off x="866628" y="3276170"/>
            <a:ext cx="3731156" cy="284694"/>
          </a:xfrm>
          <a:prstGeom prst="rect">
            <a:avLst/>
          </a:prstGeom>
          <a:solidFill>
            <a:schemeClr val="accent2"/>
          </a:solidFill>
        </p:spPr>
        <p:txBody>
          <a:bodyPr lIns="34290" tIns="34290" rIns="34290" bIns="34290"/>
          <a:lstStyle/>
          <a:p>
            <a:pPr marL="0" indent="0" defTabSz="397763">
              <a:lnSpc>
                <a:spcPct val="100000"/>
              </a:lnSpc>
              <a:spcBef>
                <a:spcPts val="200"/>
              </a:spcBef>
              <a:buClrTx/>
              <a:buSzTx/>
              <a:buNone/>
              <a:defRPr sz="1218">
                <a:solidFill>
                  <a:srgbClr val="FFFFFF"/>
                </a:solidFill>
                <a:latin typeface="Arial Black"/>
                <a:ea typeface="Arial Black"/>
                <a:cs typeface="Arial Black"/>
                <a:sym typeface="Arial Black"/>
              </a:defRPr>
            </a:pPr>
          </a:p>
        </p:txBody>
      </p:sp>
      <p:sp>
        <p:nvSpPr>
          <p:cNvPr id="231" name="Shape 231"/>
          <p:cNvSpPr/>
          <p:nvPr>
            <p:ph type="body" sz="quarter" idx="15"/>
          </p:nvPr>
        </p:nvSpPr>
        <p:spPr>
          <a:xfrm>
            <a:off x="872405" y="3831947"/>
            <a:ext cx="5285757" cy="647101"/>
          </a:xfrm>
          <a:prstGeom prst="rect">
            <a:avLst/>
          </a:prstGeom>
          <a:solidFill>
            <a:srgbClr val="2FC2D9"/>
          </a:solidFill>
        </p:spPr>
        <p:txBody>
          <a:bodyPr lIns="27432" tIns="27432" rIns="27432" bIns="27432"/>
          <a:lstStyle/>
          <a:p>
            <a:pPr marL="0" indent="0" defTabSz="397763">
              <a:lnSpc>
                <a:spcPct val="100000"/>
              </a:lnSpc>
              <a:spcBef>
                <a:spcPts val="700"/>
              </a:spcBef>
              <a:buClrTx/>
              <a:buSzTx/>
              <a:buNone/>
              <a:defRPr cap="all" sz="3306">
                <a:solidFill>
                  <a:srgbClr val="FFFFFF"/>
                </a:solidFill>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Color Background Slide">
    <p:spTree>
      <p:nvGrpSpPr>
        <p:cNvPr id="1" name=""/>
        <p:cNvGrpSpPr/>
        <p:nvPr/>
      </p:nvGrpSpPr>
      <p:grpSpPr>
        <a:xfrm>
          <a:off x="0" y="0"/>
          <a:ext cx="0" cy="0"/>
          <a:chOff x="0" y="0"/>
          <a:chExt cx="0" cy="0"/>
        </a:xfrm>
      </p:grpSpPr>
      <p:sp>
        <p:nvSpPr>
          <p:cNvPr id="238" name="Shape 238"/>
          <p:cNvSpPr/>
          <p:nvPr>
            <p:ph type="sldNum" sz="quarter" idx="2"/>
          </p:nvPr>
        </p:nvSpPr>
        <p:spPr>
          <a:prstGeom prst="rect">
            <a:avLst/>
          </a:prstGeom>
        </p:spPr>
        <p:txBody>
          <a:bodyPr/>
          <a:lstStyle/>
          <a:p>
            <a:pPr/>
            <a:fld id="{86CB4B4D-7CA3-9044-876B-883B54F8677D}" type="slidenum"/>
          </a:p>
        </p:txBody>
      </p:sp>
      <p:sp>
        <p:nvSpPr>
          <p:cNvPr id="239" name="Shape 239"/>
          <p:cNvSpPr/>
          <p:nvPr/>
        </p:nvSpPr>
        <p:spPr>
          <a:xfrm>
            <a:off x="0" y="0"/>
            <a:ext cx="9144000" cy="6858000"/>
          </a:xfrm>
          <a:prstGeom prst="rect">
            <a:avLst/>
          </a:prstGeom>
          <a:gradFill>
            <a:gsLst>
              <a:gs pos="0">
                <a:srgbClr val="1A9CB0"/>
              </a:gs>
              <a:gs pos="100000">
                <a:srgbClr val="2FC2D9"/>
              </a:gs>
            </a:gsLst>
            <a:lin ang="17640000"/>
          </a:gradFill>
          <a:ln w="12700">
            <a:miter lim="400000"/>
          </a:ln>
        </p:spPr>
        <p:txBody>
          <a:bodyPr lIns="45719" rIns="45719" anchor="ctr"/>
          <a:lstStyle/>
          <a:p>
            <a:pPr algn="ctr" defTabSz="457200">
              <a:lnSpc>
                <a:spcPct val="85000"/>
              </a:lnSpc>
              <a:spcBef>
                <a:spcPts val="0"/>
              </a:spcBef>
              <a:defRPr sz="1800">
                <a:solidFill>
                  <a:srgbClr val="FFFFFF"/>
                </a:solidFill>
              </a:defRPr>
            </a:pPr>
          </a:p>
        </p:txBody>
      </p:sp>
      <p:sp>
        <p:nvSpPr>
          <p:cNvPr id="240" name="Shape 240"/>
          <p:cNvSpPr/>
          <p:nvPr>
            <p:ph type="body" sz="half" idx="1"/>
          </p:nvPr>
        </p:nvSpPr>
        <p:spPr>
          <a:xfrm>
            <a:off x="626530" y="3197412"/>
            <a:ext cx="7574496" cy="2921874"/>
          </a:xfrm>
          <a:prstGeom prst="rect">
            <a:avLst/>
          </a:prstGeom>
        </p:spPr>
        <p:txBody>
          <a:bodyPr/>
          <a:lstStyle>
            <a:lvl1pPr marL="0" indent="0">
              <a:lnSpc>
                <a:spcPct val="85000"/>
              </a:lnSpc>
              <a:spcBef>
                <a:spcPts val="0"/>
              </a:spcBef>
              <a:buClrTx/>
              <a:buSzTx/>
              <a:buNone/>
              <a:defRPr sz="3800">
                <a:solidFill>
                  <a:srgbClr val="FFFFFF"/>
                </a:solidFill>
                <a:latin typeface="Arial Black"/>
                <a:ea typeface="Arial Black"/>
                <a:cs typeface="Arial Black"/>
                <a:sym typeface="Arial Black"/>
              </a:defRPr>
            </a:lvl1pPr>
            <a:lvl2pPr marL="1135856" indent="-678656">
              <a:lnSpc>
                <a:spcPct val="85000"/>
              </a:lnSpc>
              <a:spcBef>
                <a:spcPts val="0"/>
              </a:spcBef>
              <a:buClrTx/>
              <a:defRPr sz="3800">
                <a:solidFill>
                  <a:srgbClr val="FFFFFF"/>
                </a:solidFill>
                <a:latin typeface="Arial Black"/>
                <a:ea typeface="Arial Black"/>
                <a:cs typeface="Arial Black"/>
                <a:sym typeface="Arial Black"/>
              </a:defRPr>
            </a:lvl2pPr>
            <a:lvl3pPr marL="1457325" indent="-542925">
              <a:lnSpc>
                <a:spcPct val="85000"/>
              </a:lnSpc>
              <a:spcBef>
                <a:spcPts val="0"/>
              </a:spcBef>
              <a:buClrTx/>
              <a:defRPr sz="3800">
                <a:solidFill>
                  <a:srgbClr val="FFFFFF"/>
                </a:solidFill>
                <a:latin typeface="Arial Black"/>
                <a:ea typeface="Arial Black"/>
                <a:cs typeface="Arial Black"/>
                <a:sym typeface="Arial Black"/>
              </a:defRPr>
            </a:lvl3pPr>
            <a:lvl4pPr marL="1914525" indent="-542925">
              <a:lnSpc>
                <a:spcPct val="85000"/>
              </a:lnSpc>
              <a:spcBef>
                <a:spcPts val="0"/>
              </a:spcBef>
              <a:buClrTx/>
              <a:defRPr sz="3800">
                <a:solidFill>
                  <a:srgbClr val="FFFFFF"/>
                </a:solidFill>
                <a:latin typeface="Arial Black"/>
                <a:ea typeface="Arial Black"/>
                <a:cs typeface="Arial Black"/>
                <a:sym typeface="Arial Black"/>
              </a:defRPr>
            </a:lvl4pPr>
            <a:lvl5pPr marL="2371725" indent="-542925">
              <a:lnSpc>
                <a:spcPct val="85000"/>
              </a:lnSpc>
              <a:spcBef>
                <a:spcPts val="0"/>
              </a:spcBef>
              <a:buClrTx/>
              <a:defRPr sz="3800">
                <a:solidFill>
                  <a:srgbClr val="FFFFFF"/>
                </a:solidFill>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pic>
        <p:nvPicPr>
          <p:cNvPr id="241" name="image3.png"/>
          <p:cNvPicPr>
            <a:picLocks noChangeAspect="1"/>
          </p:cNvPicPr>
          <p:nvPr/>
        </p:nvPicPr>
        <p:blipFill>
          <a:blip r:embed="rId2">
            <a:alphaModFix amt="25000"/>
            <a:extLst/>
          </a:blip>
          <a:stretch>
            <a:fillRect/>
          </a:stretch>
        </p:blipFill>
        <p:spPr>
          <a:xfrm>
            <a:off x="-1642264" y="0"/>
            <a:ext cx="12428529" cy="7213600"/>
          </a:xfrm>
          <a:prstGeom prst="rect">
            <a:avLst/>
          </a:prstGeom>
          <a:ln w="12700">
            <a:miter lim="400000"/>
          </a:ln>
        </p:spPr>
      </p:pic>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meline">
    <p:spTree>
      <p:nvGrpSpPr>
        <p:cNvPr id="1" name=""/>
        <p:cNvGrpSpPr/>
        <p:nvPr/>
      </p:nvGrpSpPr>
      <p:grpSpPr>
        <a:xfrm>
          <a:off x="0" y="0"/>
          <a:ext cx="0" cy="0"/>
          <a:chOff x="0" y="0"/>
          <a:chExt cx="0" cy="0"/>
        </a:xfrm>
      </p:grpSpPr>
      <p:sp>
        <p:nvSpPr>
          <p:cNvPr id="248" name="Shape 248"/>
          <p:cNvSpPr/>
          <p:nvPr>
            <p:ph type="sldNum" sz="quarter" idx="2"/>
          </p:nvPr>
        </p:nvSpPr>
        <p:spPr>
          <a:prstGeom prst="rect">
            <a:avLst/>
          </a:prstGeom>
        </p:spPr>
        <p:txBody>
          <a:bodyPr/>
          <a:lstStyle/>
          <a:p>
            <a:pPr/>
            <a:fld id="{86CB4B4D-7CA3-9044-876B-883B54F8677D}" type="slidenum"/>
          </a:p>
        </p:txBody>
      </p:sp>
      <p:graphicFrame>
        <p:nvGraphicFramePr>
          <p:cNvPr id="249" name="Table 249"/>
          <p:cNvGraphicFramePr/>
          <p:nvPr/>
        </p:nvGraphicFramePr>
        <p:xfrm>
          <a:off x="-2" y="935106"/>
          <a:ext cx="9144001" cy="553035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62000"/>
                <a:gridCol w="762000"/>
                <a:gridCol w="762000"/>
                <a:gridCol w="762000"/>
                <a:gridCol w="762000"/>
                <a:gridCol w="762000"/>
                <a:gridCol w="762000"/>
                <a:gridCol w="762000"/>
                <a:gridCol w="762000"/>
                <a:gridCol w="762000"/>
                <a:gridCol w="762000"/>
                <a:gridCol w="762000"/>
              </a:tblGrid>
              <a:tr h="362760">
                <a:tc>
                  <a:txBody>
                    <a:bodyPr/>
                    <a:lstStyle/>
                    <a:p>
                      <a:pPr algn="ctr">
                        <a:defRPr sz="1800">
                          <a:solidFill>
                            <a:srgbClr val="000000"/>
                          </a:solidFill>
                        </a:defRPr>
                      </a:pPr>
                      <a:r>
                        <a:rPr b="1" sz="1200">
                          <a:solidFill>
                            <a:srgbClr val="FFFFFF"/>
                          </a:solidFill>
                        </a:rPr>
                        <a:t>M1</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a:defRPr sz="1800">
                          <a:solidFill>
                            <a:srgbClr val="000000"/>
                          </a:solidFill>
                        </a:defRPr>
                      </a:pPr>
                      <a:r>
                        <a:rPr b="1" sz="1200">
                          <a:solidFill>
                            <a:srgbClr val="FFFFFF"/>
                          </a:solidFill>
                        </a:rPr>
                        <a:t>M2</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a:defRPr sz="1800">
                          <a:solidFill>
                            <a:srgbClr val="000000"/>
                          </a:solidFill>
                        </a:defRPr>
                      </a:pPr>
                      <a:r>
                        <a:rPr b="1" sz="1200">
                          <a:solidFill>
                            <a:srgbClr val="FFFFFF"/>
                          </a:solidFill>
                        </a:rPr>
                        <a:t>M3</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a:defRPr sz="1800">
                          <a:solidFill>
                            <a:srgbClr val="000000"/>
                          </a:solidFill>
                        </a:defRPr>
                      </a:pPr>
                      <a:r>
                        <a:rPr b="1" sz="1200">
                          <a:solidFill>
                            <a:srgbClr val="FFFFFF"/>
                          </a:solidFill>
                        </a:rPr>
                        <a:t>M4</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a:defRPr sz="1800">
                          <a:solidFill>
                            <a:srgbClr val="000000"/>
                          </a:solidFill>
                        </a:defRPr>
                      </a:pPr>
                      <a:r>
                        <a:rPr b="1" sz="1200">
                          <a:solidFill>
                            <a:srgbClr val="FFFFFF"/>
                          </a:solidFill>
                        </a:rPr>
                        <a:t>M5</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a:defRPr sz="1800">
                          <a:solidFill>
                            <a:srgbClr val="000000"/>
                          </a:solidFill>
                        </a:defRPr>
                      </a:pPr>
                      <a:r>
                        <a:rPr b="1" sz="1200">
                          <a:solidFill>
                            <a:srgbClr val="FFFFFF"/>
                          </a:solidFill>
                        </a:rPr>
                        <a:t>M6</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a:defRPr sz="1800">
                          <a:solidFill>
                            <a:srgbClr val="000000"/>
                          </a:solidFill>
                        </a:defRPr>
                      </a:pPr>
                      <a:r>
                        <a:rPr b="1" sz="1200">
                          <a:solidFill>
                            <a:srgbClr val="FFFFFF"/>
                          </a:solidFill>
                        </a:rPr>
                        <a:t>M7</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a:defRPr sz="1800">
                          <a:solidFill>
                            <a:srgbClr val="000000"/>
                          </a:solidFill>
                        </a:defRPr>
                      </a:pPr>
                      <a:r>
                        <a:rPr b="1" sz="1200">
                          <a:solidFill>
                            <a:srgbClr val="FFFFFF"/>
                          </a:solidFill>
                        </a:rPr>
                        <a:t>M8</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a:defRPr sz="1800">
                          <a:solidFill>
                            <a:srgbClr val="000000"/>
                          </a:solidFill>
                        </a:defRPr>
                      </a:pPr>
                      <a:r>
                        <a:rPr b="1" sz="1200">
                          <a:solidFill>
                            <a:srgbClr val="FFFFFF"/>
                          </a:solidFill>
                        </a:rPr>
                        <a:t>M9</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a:defRPr sz="1800">
                          <a:solidFill>
                            <a:srgbClr val="000000"/>
                          </a:solidFill>
                        </a:defRPr>
                      </a:pPr>
                      <a:r>
                        <a:rPr b="1" sz="1200">
                          <a:solidFill>
                            <a:srgbClr val="FFFFFF"/>
                          </a:solidFill>
                        </a:rPr>
                        <a:t>M10</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a:defRPr sz="1800">
                          <a:solidFill>
                            <a:srgbClr val="000000"/>
                          </a:solidFill>
                        </a:defRPr>
                      </a:pPr>
                      <a:r>
                        <a:rPr b="1" sz="1200">
                          <a:solidFill>
                            <a:srgbClr val="FFFFFF"/>
                          </a:solidFill>
                        </a:rPr>
                        <a:t>M11</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c>
                  <a:txBody>
                    <a:bodyPr/>
                    <a:lstStyle/>
                    <a:p>
                      <a:pPr algn="ctr">
                        <a:defRPr sz="1800">
                          <a:solidFill>
                            <a:srgbClr val="000000"/>
                          </a:solidFill>
                        </a:defRPr>
                      </a:pPr>
                      <a:r>
                        <a:rPr b="1" sz="1200">
                          <a:solidFill>
                            <a:srgbClr val="FFFFFF"/>
                          </a:solidFill>
                        </a:rPr>
                        <a:t>M12</a:t>
                      </a:r>
                    </a:p>
                  </a:txBody>
                  <a:tcPr marL="45720" marR="45720" marT="45720" marB="45720" anchor="ctr"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464547"/>
                    </a:solidFill>
                  </a:tcPr>
                </a:tc>
              </a:tr>
              <a:tr h="5167589">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70000"/>
                      </a:schemeClr>
                    </a:solidFill>
                  </a:tcPr>
                </a:tc>
                <a:tc>
                  <a:txBody>
                    <a:bodyPr/>
                    <a:lstStyle/>
                    <a:p>
                      <a:pPr algn="l">
                        <a:defRPr sz="1900"/>
                      </a:pPr>
                    </a:p>
                  </a:txBody>
                  <a:tcPr marL="45720" marR="45720" marT="45720" marB="4572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1">
                        <a:alpha val="20000"/>
                      </a:schemeClr>
                    </a:solidFill>
                  </a:tcPr>
                </a:tc>
              </a:tr>
            </a:tbl>
          </a:graphicData>
        </a:graphic>
      </p:graphicFrame>
      <p:sp>
        <p:nvSpPr>
          <p:cNvPr id="250" name="Shape 250"/>
          <p:cNvSpPr/>
          <p:nvPr>
            <p:ph type="body" sz="quarter" idx="1"/>
          </p:nvPr>
        </p:nvSpPr>
        <p:spPr>
          <a:xfrm>
            <a:off x="0" y="0"/>
            <a:ext cx="9144000" cy="932689"/>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lvl1pPr marL="0" indent="0">
              <a:lnSpc>
                <a:spcPct val="100000"/>
              </a:lnSpc>
              <a:spcBef>
                <a:spcPts val="600"/>
              </a:spcBef>
              <a:buClrTx/>
              <a:buSzTx/>
              <a:buNone/>
              <a:defRPr sz="2600">
                <a:latin typeface="Arial Black"/>
                <a:ea typeface="Arial Black"/>
                <a:cs typeface="Arial Black"/>
                <a:sym typeface="Arial Black"/>
              </a:defRPr>
            </a:lvl1pPr>
            <a:lvl2pPr marL="869950" indent="-412750">
              <a:lnSpc>
                <a:spcPct val="100000"/>
              </a:lnSpc>
              <a:spcBef>
                <a:spcPts val="600"/>
              </a:spcBef>
              <a:buClrTx/>
              <a:defRPr sz="2600">
                <a:latin typeface="Arial Black"/>
                <a:ea typeface="Arial Black"/>
                <a:cs typeface="Arial Black"/>
                <a:sym typeface="Arial Black"/>
              </a:defRPr>
            </a:lvl2pPr>
            <a:lvl3pPr marL="1285875" indent="-371475">
              <a:lnSpc>
                <a:spcPct val="100000"/>
              </a:lnSpc>
              <a:spcBef>
                <a:spcPts val="600"/>
              </a:spcBef>
              <a:buClrTx/>
              <a:defRPr sz="2600">
                <a:latin typeface="Arial Black"/>
                <a:ea typeface="Arial Black"/>
                <a:cs typeface="Arial Black"/>
                <a:sym typeface="Arial Black"/>
              </a:defRPr>
            </a:lvl3pPr>
            <a:lvl4pPr marL="1828800" indent="-457200">
              <a:lnSpc>
                <a:spcPct val="100000"/>
              </a:lnSpc>
              <a:spcBef>
                <a:spcPts val="600"/>
              </a:spcBef>
              <a:buClrTx/>
              <a:defRPr sz="2600">
                <a:latin typeface="Arial Black"/>
                <a:ea typeface="Arial Black"/>
                <a:cs typeface="Arial Black"/>
                <a:sym typeface="Arial Black"/>
              </a:defRPr>
            </a:lvl4pPr>
            <a:lvl5pPr marL="2369127" indent="-540327">
              <a:lnSpc>
                <a:spcPct val="100000"/>
              </a:lnSpc>
              <a:spcBef>
                <a:spcPts val="600"/>
              </a:spcBef>
              <a:buClrTx/>
              <a:defRPr sz="2600">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57" name="Shape 25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264" name="Shape 264"/>
          <p:cNvSpPr/>
          <p:nvPr>
            <p:ph type="body" sz="quarter" idx="1"/>
          </p:nvPr>
        </p:nvSpPr>
        <p:spPr>
          <a:xfrm>
            <a:off x="631825" y="5455611"/>
            <a:ext cx="6400800" cy="381001"/>
          </a:xfrm>
          <a:prstGeom prst="rect">
            <a:avLst/>
          </a:prstGeom>
        </p:spPr>
        <p:txBody>
          <a:bodyPr/>
          <a:lstStyle>
            <a:lvl1pPr marL="0" indent="0">
              <a:lnSpc>
                <a:spcPct val="100000"/>
              </a:lnSpc>
              <a:spcBef>
                <a:spcPts val="400"/>
              </a:spcBef>
              <a:buClrTx/>
              <a:buSzTx/>
              <a:buNone/>
              <a:defRPr cap="all" sz="1800"/>
            </a:lvl1pPr>
            <a:lvl2pPr marL="0" indent="457200">
              <a:lnSpc>
                <a:spcPct val="100000"/>
              </a:lnSpc>
              <a:spcBef>
                <a:spcPts val="400"/>
              </a:spcBef>
              <a:buClrTx/>
              <a:buSzTx/>
              <a:buNone/>
              <a:defRPr cap="all" sz="1800"/>
            </a:lvl2pPr>
            <a:lvl3pPr marL="0" indent="914400">
              <a:lnSpc>
                <a:spcPct val="100000"/>
              </a:lnSpc>
              <a:spcBef>
                <a:spcPts val="400"/>
              </a:spcBef>
              <a:buClrTx/>
              <a:buSzTx/>
              <a:buNone/>
              <a:defRPr cap="all" sz="1800"/>
            </a:lvl3pPr>
            <a:lvl4pPr marL="0" indent="1371600">
              <a:lnSpc>
                <a:spcPct val="100000"/>
              </a:lnSpc>
              <a:spcBef>
                <a:spcPts val="400"/>
              </a:spcBef>
              <a:buClrTx/>
              <a:buSzTx/>
              <a:buNone/>
              <a:defRPr cap="all" sz="1800"/>
            </a:lvl4pPr>
            <a:lvl5pPr marL="0" indent="1828800">
              <a:lnSpc>
                <a:spcPct val="100000"/>
              </a:lnSpc>
              <a:spcBef>
                <a:spcPts val="400"/>
              </a:spcBef>
              <a:buClrTx/>
              <a:buSzTx/>
              <a:buNone/>
              <a:defRPr cap="all" sz="1800"/>
            </a:lvl5pPr>
          </a:lstStyle>
          <a:p>
            <a:pPr/>
            <a:r>
              <a:t>Body Level One</a:t>
            </a:r>
          </a:p>
          <a:p>
            <a:pPr lvl="1"/>
            <a:r>
              <a:t>Body Level Two</a:t>
            </a:r>
          </a:p>
          <a:p>
            <a:pPr lvl="2"/>
            <a:r>
              <a:t>Body Level Three</a:t>
            </a:r>
          </a:p>
          <a:p>
            <a:pPr lvl="3"/>
            <a:r>
              <a:t>Body Level Four</a:t>
            </a:r>
          </a:p>
          <a:p>
            <a:pPr lvl="4"/>
            <a:r>
              <a:t>Body Level Five</a:t>
            </a:r>
          </a:p>
        </p:txBody>
      </p:sp>
      <p:sp>
        <p:nvSpPr>
          <p:cNvPr id="265" name="Shape 265"/>
          <p:cNvSpPr/>
          <p:nvPr>
            <p:ph type="body" sz="quarter" idx="13"/>
          </p:nvPr>
        </p:nvSpPr>
        <p:spPr>
          <a:xfrm>
            <a:off x="631824" y="4466209"/>
            <a:ext cx="3382959" cy="360100"/>
          </a:xfrm>
          <a:prstGeom prst="rect">
            <a:avLst/>
          </a:prstGeom>
          <a:solidFill>
            <a:schemeClr val="accent2"/>
          </a:solidFill>
        </p:spPr>
        <p:txBody>
          <a:bodyPr lIns="36576" tIns="36576" rIns="36576" bIns="36576"/>
          <a:lstStyle/>
          <a:p>
            <a:pPr marL="0" indent="0" defTabSz="425195">
              <a:lnSpc>
                <a:spcPct val="100000"/>
              </a:lnSpc>
              <a:spcBef>
                <a:spcPts val="0"/>
              </a:spcBef>
              <a:buClrTx/>
              <a:buSzTx/>
              <a:buNone/>
              <a:defRPr cap="all" sz="1674">
                <a:solidFill>
                  <a:srgbClr val="FFFFFF"/>
                </a:solidFill>
                <a:latin typeface="Arial Black"/>
                <a:ea typeface="Arial Black"/>
                <a:cs typeface="Arial Black"/>
                <a:sym typeface="Arial Black"/>
              </a:defRPr>
            </a:pPr>
          </a:p>
        </p:txBody>
      </p:sp>
      <p:sp>
        <p:nvSpPr>
          <p:cNvPr id="266" name="Shape 266"/>
          <p:cNvSpPr/>
          <p:nvPr>
            <p:ph type="pic" sz="quarter" idx="14"/>
          </p:nvPr>
        </p:nvSpPr>
        <p:spPr>
          <a:xfrm>
            <a:off x="627879" y="504826"/>
            <a:ext cx="1243503" cy="458238"/>
          </a:xfrm>
          <a:prstGeom prst="rect">
            <a:avLst/>
          </a:prstGeom>
        </p:spPr>
        <p:txBody>
          <a:bodyPr lIns="91439" rIns="91439">
            <a:noAutofit/>
          </a:bodyPr>
          <a:lstStyle/>
          <a:p>
            <a:pPr/>
          </a:p>
        </p:txBody>
      </p:sp>
      <p:sp>
        <p:nvSpPr>
          <p:cNvPr id="267" name="Shape 267"/>
          <p:cNvSpPr/>
          <p:nvPr>
            <p:ph type="pic" sz="quarter" idx="15"/>
          </p:nvPr>
        </p:nvSpPr>
        <p:spPr>
          <a:xfrm>
            <a:off x="2286350" y="504825"/>
            <a:ext cx="1411592" cy="458882"/>
          </a:xfrm>
          <a:prstGeom prst="rect">
            <a:avLst/>
          </a:prstGeom>
        </p:spPr>
        <p:txBody>
          <a:bodyPr lIns="91439" rIns="91439">
            <a:noAutofit/>
          </a:bodyPr>
          <a:lstStyle/>
          <a:p>
            <a:pPr/>
          </a:p>
        </p:txBody>
      </p:sp>
      <p:sp>
        <p:nvSpPr>
          <p:cNvPr id="268" name="Shape 268"/>
          <p:cNvSpPr/>
          <p:nvPr/>
        </p:nvSpPr>
        <p:spPr>
          <a:xfrm>
            <a:off x="2073088" y="571498"/>
            <a:ext cx="1" cy="347383"/>
          </a:xfrm>
          <a:prstGeom prst="line">
            <a:avLst/>
          </a:prstGeom>
          <a:ln w="25400">
            <a:solidFill>
              <a:schemeClr val="accent1"/>
            </a:solidFill>
          </a:ln>
        </p:spPr>
        <p:txBody>
          <a:bodyPr lIns="45719" rIns="45719"/>
          <a:lstStyle/>
          <a:p>
            <a:pPr defTabSz="457200">
              <a:lnSpc>
                <a:spcPct val="100000"/>
              </a:lnSpc>
              <a:spcBef>
                <a:spcPts val="0"/>
              </a:spcBef>
              <a:defRPr sz="1800">
                <a:solidFill>
                  <a:srgbClr val="464547"/>
                </a:solidFill>
              </a:defRPr>
            </a:pPr>
          </a:p>
        </p:txBody>
      </p:sp>
      <p:sp>
        <p:nvSpPr>
          <p:cNvPr id="269" name="Shape 269"/>
          <p:cNvSpPr/>
          <p:nvPr>
            <p:ph type="body" sz="quarter" idx="16"/>
          </p:nvPr>
        </p:nvSpPr>
        <p:spPr>
          <a:xfrm>
            <a:off x="631825" y="2075577"/>
            <a:ext cx="6910388" cy="618119"/>
          </a:xfrm>
          <a:prstGeom prst="rect">
            <a:avLst/>
          </a:prstGeom>
        </p:spPr>
        <p:txBody>
          <a:bodyPr/>
          <a:lstStyle/>
          <a:p>
            <a:pPr marL="0" indent="0" defTabSz="338327">
              <a:lnSpc>
                <a:spcPct val="80000"/>
              </a:lnSpc>
              <a:spcBef>
                <a:spcPts val="0"/>
              </a:spcBef>
              <a:buClrTx/>
              <a:buSzTx/>
              <a:buNone/>
              <a:defRPr spc="-147" sz="3034">
                <a:latin typeface="Arial Black"/>
                <a:ea typeface="Arial Black"/>
                <a:cs typeface="Arial Black"/>
                <a:sym typeface="Arial Black"/>
              </a:defRPr>
            </a:pPr>
          </a:p>
        </p:txBody>
      </p:sp>
      <p:sp>
        <p:nvSpPr>
          <p:cNvPr id="270" name="Shape 270"/>
          <p:cNvSpPr/>
          <p:nvPr>
            <p:ph type="sldNum" sz="quarter" idx="2"/>
          </p:nvPr>
        </p:nvSpPr>
        <p:spPr>
          <a:xfrm>
            <a:off x="4419600" y="6172200"/>
            <a:ext cx="2133600" cy="368301"/>
          </a:xfrm>
          <a:prstGeom prst="rect">
            <a:avLst/>
          </a:prstGeom>
        </p:spPr>
        <p:txBody>
          <a:bodyPr anchor="ctr"/>
          <a:lstStyle>
            <a:lvl1pPr>
              <a:defRPr sz="1200">
                <a:solidFill>
                  <a:srgbClr val="464547"/>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mp; Content">
    <p:spTree>
      <p:nvGrpSpPr>
        <p:cNvPr id="1" name=""/>
        <p:cNvGrpSpPr/>
        <p:nvPr/>
      </p:nvGrpSpPr>
      <p:grpSpPr>
        <a:xfrm>
          <a:off x="0" y="0"/>
          <a:ext cx="0" cy="0"/>
          <a:chOff x="0" y="0"/>
          <a:chExt cx="0" cy="0"/>
        </a:xfrm>
      </p:grpSpPr>
      <p:sp>
        <p:nvSpPr>
          <p:cNvPr id="27" name="Shape 27"/>
          <p:cNvSpPr/>
          <p:nvPr>
            <p:ph type="sldNum" sz="quarter" idx="2"/>
          </p:nvPr>
        </p:nvSpPr>
        <p:spPr>
          <a:prstGeom prst="rect">
            <a:avLst/>
          </a:prstGeom>
        </p:spPr>
        <p:txBody>
          <a:bodyPr/>
          <a:lstStyle/>
          <a:p>
            <a:pPr/>
            <a:fld id="{86CB4B4D-7CA3-9044-876B-883B54F8677D}" type="slidenum"/>
          </a:p>
        </p:txBody>
      </p:sp>
      <p:sp>
        <p:nvSpPr>
          <p:cNvPr id="28" name="Shape 28"/>
          <p:cNvSpPr/>
          <p:nvPr>
            <p:ph type="body" sz="quarter" idx="1"/>
          </p:nvPr>
        </p:nvSpPr>
        <p:spPr>
          <a:xfrm>
            <a:off x="0" y="0"/>
            <a:ext cx="9144000" cy="914400"/>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lvl1pPr marL="0" indent="0">
              <a:lnSpc>
                <a:spcPct val="100000"/>
              </a:lnSpc>
              <a:spcBef>
                <a:spcPts val="600"/>
              </a:spcBef>
              <a:buClrTx/>
              <a:buSzTx/>
              <a:buNone/>
              <a:defRPr sz="2600">
                <a:latin typeface="Arial Black"/>
                <a:ea typeface="Arial Black"/>
                <a:cs typeface="Arial Black"/>
                <a:sym typeface="Arial Black"/>
              </a:defRPr>
            </a:lvl1pPr>
            <a:lvl2pPr marL="869950" indent="-412750">
              <a:lnSpc>
                <a:spcPct val="100000"/>
              </a:lnSpc>
              <a:spcBef>
                <a:spcPts val="600"/>
              </a:spcBef>
              <a:buClrTx/>
              <a:defRPr sz="2600">
                <a:latin typeface="Arial Black"/>
                <a:ea typeface="Arial Black"/>
                <a:cs typeface="Arial Black"/>
                <a:sym typeface="Arial Black"/>
              </a:defRPr>
            </a:lvl2pPr>
            <a:lvl3pPr marL="1285875" indent="-371475">
              <a:lnSpc>
                <a:spcPct val="100000"/>
              </a:lnSpc>
              <a:spcBef>
                <a:spcPts val="600"/>
              </a:spcBef>
              <a:buClrTx/>
              <a:defRPr sz="2600">
                <a:latin typeface="Arial Black"/>
                <a:ea typeface="Arial Black"/>
                <a:cs typeface="Arial Black"/>
                <a:sym typeface="Arial Black"/>
              </a:defRPr>
            </a:lvl3pPr>
            <a:lvl4pPr marL="1828800" indent="-457200">
              <a:lnSpc>
                <a:spcPct val="100000"/>
              </a:lnSpc>
              <a:spcBef>
                <a:spcPts val="600"/>
              </a:spcBef>
              <a:buClrTx/>
              <a:defRPr sz="2600">
                <a:latin typeface="Arial Black"/>
                <a:ea typeface="Arial Black"/>
                <a:cs typeface="Arial Black"/>
                <a:sym typeface="Arial Black"/>
              </a:defRPr>
            </a:lvl4pPr>
            <a:lvl5pPr marL="2369127" indent="-540327">
              <a:lnSpc>
                <a:spcPct val="100000"/>
              </a:lnSpc>
              <a:spcBef>
                <a:spcPts val="600"/>
              </a:spcBef>
              <a:buClrTx/>
              <a:defRPr sz="2600">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29" name="Shape 29"/>
          <p:cNvSpPr/>
          <p:nvPr>
            <p:ph type="body" sz="quarter" idx="13"/>
          </p:nvPr>
        </p:nvSpPr>
        <p:spPr>
          <a:xfrm>
            <a:off x="0" y="-1"/>
            <a:ext cx="9144000" cy="932690"/>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p>
            <a:pPr marL="0" indent="0">
              <a:lnSpc>
                <a:spcPct val="100000"/>
              </a:lnSpc>
              <a:spcBef>
                <a:spcPts val="600"/>
              </a:spcBef>
              <a:buClrTx/>
              <a:buSzTx/>
              <a:buNone/>
              <a:defRPr sz="2600">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1_Title Slide">
    <p:spTree>
      <p:nvGrpSpPr>
        <p:cNvPr id="1" name=""/>
        <p:cNvGrpSpPr/>
        <p:nvPr/>
      </p:nvGrpSpPr>
      <p:grpSpPr>
        <a:xfrm>
          <a:off x="0" y="0"/>
          <a:ext cx="0" cy="0"/>
          <a:chOff x="0" y="0"/>
          <a:chExt cx="0" cy="0"/>
        </a:xfrm>
      </p:grpSpPr>
      <p:sp>
        <p:nvSpPr>
          <p:cNvPr id="277" name="Shape 277"/>
          <p:cNvSpPr/>
          <p:nvPr>
            <p:ph type="pic" idx="13"/>
          </p:nvPr>
        </p:nvSpPr>
        <p:spPr>
          <a:xfrm>
            <a:off x="0" y="0"/>
            <a:ext cx="9144000" cy="6858000"/>
          </a:xfrm>
          <a:prstGeom prst="rect">
            <a:avLst/>
          </a:prstGeom>
        </p:spPr>
        <p:txBody>
          <a:bodyPr lIns="91439" rIns="91439">
            <a:noAutofit/>
          </a:bodyPr>
          <a:lstStyle/>
          <a:p>
            <a:pPr/>
          </a:p>
        </p:txBody>
      </p:sp>
      <p:sp>
        <p:nvSpPr>
          <p:cNvPr id="278" name="Shape 278"/>
          <p:cNvSpPr/>
          <p:nvPr>
            <p:ph type="body" sz="quarter" idx="1"/>
          </p:nvPr>
        </p:nvSpPr>
        <p:spPr>
          <a:xfrm>
            <a:off x="631825" y="2075577"/>
            <a:ext cx="6910389" cy="618119"/>
          </a:xfrm>
          <a:prstGeom prst="rect">
            <a:avLst/>
          </a:prstGeom>
        </p:spPr>
        <p:txBody>
          <a:bodyPr/>
          <a:lstStyle>
            <a:lvl1pPr marL="0" indent="0">
              <a:lnSpc>
                <a:spcPct val="80000"/>
              </a:lnSpc>
              <a:spcBef>
                <a:spcPts val="0"/>
              </a:spcBef>
              <a:buClrTx/>
              <a:buSzTx/>
              <a:buNone/>
              <a:defRPr spc="-199" sz="4100">
                <a:solidFill>
                  <a:srgbClr val="FFFFFF"/>
                </a:solidFill>
                <a:latin typeface="Arial Black"/>
                <a:ea typeface="Arial Black"/>
                <a:cs typeface="Arial Black"/>
                <a:sym typeface="Arial Black"/>
              </a:defRPr>
            </a:lvl1pPr>
            <a:lvl2pPr marL="652462" indent="-195262">
              <a:lnSpc>
                <a:spcPct val="80000"/>
              </a:lnSpc>
              <a:spcBef>
                <a:spcPts val="0"/>
              </a:spcBef>
              <a:buClrTx/>
              <a:defRPr spc="-199" sz="4100">
                <a:solidFill>
                  <a:srgbClr val="FFFFFF"/>
                </a:solidFill>
                <a:latin typeface="Arial Black"/>
                <a:ea typeface="Arial Black"/>
                <a:cs typeface="Arial Black"/>
                <a:sym typeface="Arial Black"/>
              </a:defRPr>
            </a:lvl2pPr>
            <a:lvl3pPr marL="1070610" indent="-156210">
              <a:lnSpc>
                <a:spcPct val="80000"/>
              </a:lnSpc>
              <a:spcBef>
                <a:spcPts val="0"/>
              </a:spcBef>
              <a:buClrTx/>
              <a:defRPr spc="-199" sz="4100">
                <a:solidFill>
                  <a:srgbClr val="FFFFFF"/>
                </a:solidFill>
                <a:latin typeface="Arial Black"/>
                <a:ea typeface="Arial Black"/>
                <a:cs typeface="Arial Black"/>
                <a:sym typeface="Arial Black"/>
              </a:defRPr>
            </a:lvl3pPr>
            <a:lvl4pPr marL="1527810" indent="-156210">
              <a:lnSpc>
                <a:spcPct val="80000"/>
              </a:lnSpc>
              <a:spcBef>
                <a:spcPts val="0"/>
              </a:spcBef>
              <a:buClrTx/>
              <a:defRPr spc="-199" sz="4100">
                <a:solidFill>
                  <a:srgbClr val="FFFFFF"/>
                </a:solidFill>
                <a:latin typeface="Arial Black"/>
                <a:ea typeface="Arial Black"/>
                <a:cs typeface="Arial Black"/>
                <a:sym typeface="Arial Black"/>
              </a:defRPr>
            </a:lvl4pPr>
            <a:lvl5pPr marL="1985010" indent="-156210">
              <a:lnSpc>
                <a:spcPct val="80000"/>
              </a:lnSpc>
              <a:spcBef>
                <a:spcPts val="0"/>
              </a:spcBef>
              <a:buClrTx/>
              <a:defRPr spc="-199" sz="4100">
                <a:solidFill>
                  <a:srgbClr val="FFFFFF"/>
                </a:solidFill>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279" name="Shape 279"/>
          <p:cNvSpPr/>
          <p:nvPr>
            <p:ph type="body" sz="quarter" idx="14"/>
          </p:nvPr>
        </p:nvSpPr>
        <p:spPr>
          <a:xfrm>
            <a:off x="631824" y="4453468"/>
            <a:ext cx="6488115" cy="374905"/>
          </a:xfrm>
          <a:prstGeom prst="rect">
            <a:avLst/>
          </a:prstGeom>
        </p:spPr>
        <p:txBody>
          <a:bodyPr/>
          <a:lstStyle/>
          <a:p>
            <a:pPr marL="0" indent="0" defTabSz="425195">
              <a:lnSpc>
                <a:spcPct val="100000"/>
              </a:lnSpc>
              <a:spcBef>
                <a:spcPts val="0"/>
              </a:spcBef>
              <a:buClrTx/>
              <a:buSzTx/>
              <a:buNone/>
              <a:defRPr sz="1674">
                <a:solidFill>
                  <a:srgbClr val="FFFFFF"/>
                </a:solidFill>
                <a:latin typeface="Arial Black"/>
                <a:ea typeface="Arial Black"/>
                <a:cs typeface="Arial Black"/>
                <a:sym typeface="Arial Black"/>
              </a:defRPr>
            </a:pPr>
          </a:p>
        </p:txBody>
      </p:sp>
      <p:sp>
        <p:nvSpPr>
          <p:cNvPr id="280" name="Shape 280"/>
          <p:cNvSpPr/>
          <p:nvPr>
            <p:ph type="body" sz="quarter" idx="15"/>
          </p:nvPr>
        </p:nvSpPr>
        <p:spPr>
          <a:xfrm>
            <a:off x="631824" y="5459483"/>
            <a:ext cx="3649664" cy="373064"/>
          </a:xfrm>
          <a:prstGeom prst="rect">
            <a:avLst/>
          </a:prstGeom>
        </p:spPr>
        <p:txBody>
          <a:bodyPr/>
          <a:lstStyle/>
          <a:p>
            <a:pPr marL="0" indent="0">
              <a:lnSpc>
                <a:spcPct val="100000"/>
              </a:lnSpc>
              <a:spcBef>
                <a:spcPts val="400"/>
              </a:spcBef>
              <a:buClrTx/>
              <a:buSzTx/>
              <a:buNone/>
              <a:defRPr sz="1800">
                <a:solidFill>
                  <a:schemeClr val="accent2"/>
                </a:solidFill>
              </a:defRPr>
            </a:pPr>
          </a:p>
        </p:txBody>
      </p:sp>
      <p:sp>
        <p:nvSpPr>
          <p:cNvPr id="281" name="Shape 281"/>
          <p:cNvSpPr/>
          <p:nvPr>
            <p:ph type="pic" sz="quarter" idx="16"/>
          </p:nvPr>
        </p:nvSpPr>
        <p:spPr>
          <a:xfrm>
            <a:off x="627879" y="504826"/>
            <a:ext cx="1243503" cy="458238"/>
          </a:xfrm>
          <a:prstGeom prst="rect">
            <a:avLst/>
          </a:prstGeom>
        </p:spPr>
        <p:txBody>
          <a:bodyPr lIns="91439" rIns="91439">
            <a:noAutofit/>
          </a:bodyPr>
          <a:lstStyle/>
          <a:p>
            <a:pPr/>
          </a:p>
        </p:txBody>
      </p:sp>
      <p:sp>
        <p:nvSpPr>
          <p:cNvPr id="282" name="Shape 282"/>
          <p:cNvSpPr/>
          <p:nvPr>
            <p:ph type="sldNum" sz="quarter" idx="2"/>
          </p:nvPr>
        </p:nvSpPr>
        <p:spPr>
          <a:xfrm>
            <a:off x="4419600" y="6172200"/>
            <a:ext cx="2133600" cy="368301"/>
          </a:xfrm>
          <a:prstGeom prst="rect">
            <a:avLst/>
          </a:prstGeom>
        </p:spPr>
        <p:txBody>
          <a:bodyPr anchor="ctr"/>
          <a:lstStyle>
            <a:lvl1pPr>
              <a:defRPr sz="1200">
                <a:solidFill>
                  <a:srgbClr val="464547"/>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289" name="Shape 289"/>
          <p:cNvSpPr/>
          <p:nvPr>
            <p:ph type="body" sz="quarter" idx="1"/>
          </p:nvPr>
        </p:nvSpPr>
        <p:spPr>
          <a:xfrm>
            <a:off x="0" y="0"/>
            <a:ext cx="9144000" cy="932689"/>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lvl1pPr marL="0" indent="0">
              <a:lnSpc>
                <a:spcPct val="100000"/>
              </a:lnSpc>
              <a:spcBef>
                <a:spcPts val="600"/>
              </a:spcBef>
              <a:buClrTx/>
              <a:buSzTx/>
              <a:buNone/>
              <a:defRPr sz="2600">
                <a:latin typeface="Arial Black"/>
                <a:ea typeface="Arial Black"/>
                <a:cs typeface="Arial Black"/>
                <a:sym typeface="Arial Black"/>
              </a:defRPr>
            </a:lvl1pPr>
            <a:lvl2pPr marL="722539" indent="-265339">
              <a:lnSpc>
                <a:spcPct val="100000"/>
              </a:lnSpc>
              <a:spcBef>
                <a:spcPts val="600"/>
              </a:spcBef>
              <a:buClrTx/>
              <a:defRPr sz="2600">
                <a:latin typeface="Arial Black"/>
                <a:ea typeface="Arial Black"/>
                <a:cs typeface="Arial Black"/>
                <a:sym typeface="Arial Black"/>
              </a:defRPr>
            </a:lvl2pPr>
            <a:lvl3pPr marL="1162050" indent="-247650">
              <a:lnSpc>
                <a:spcPct val="100000"/>
              </a:lnSpc>
              <a:spcBef>
                <a:spcPts val="600"/>
              </a:spcBef>
              <a:buClrTx/>
              <a:defRPr sz="2600">
                <a:latin typeface="Arial Black"/>
                <a:ea typeface="Arial Black"/>
                <a:cs typeface="Arial Black"/>
                <a:sym typeface="Arial Black"/>
              </a:defRPr>
            </a:lvl3pPr>
            <a:lvl4pPr marL="1668779" indent="-297179">
              <a:lnSpc>
                <a:spcPct val="100000"/>
              </a:lnSpc>
              <a:spcBef>
                <a:spcPts val="600"/>
              </a:spcBef>
              <a:buClrTx/>
              <a:defRPr sz="2600">
                <a:latin typeface="Arial Black"/>
                <a:ea typeface="Arial Black"/>
                <a:cs typeface="Arial Black"/>
                <a:sym typeface="Arial Black"/>
              </a:defRPr>
            </a:lvl4pPr>
            <a:lvl5pPr marL="2125979" indent="-297179">
              <a:lnSpc>
                <a:spcPct val="100000"/>
              </a:lnSpc>
              <a:spcBef>
                <a:spcPts val="600"/>
              </a:spcBef>
              <a:buClrTx/>
              <a:defRPr sz="2600">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290" name="Shape 290"/>
          <p:cNvSpPr/>
          <p:nvPr>
            <p:ph type="sldNum" sz="quarter" idx="2"/>
          </p:nvPr>
        </p:nvSpPr>
        <p:spPr>
          <a:xfrm>
            <a:off x="4419600" y="6172200"/>
            <a:ext cx="2133600" cy="368301"/>
          </a:xfrm>
          <a:prstGeom prst="rect">
            <a:avLst/>
          </a:prstGeom>
        </p:spPr>
        <p:txBody>
          <a:bodyPr anchor="ctr"/>
          <a:lstStyle>
            <a:lvl1pPr>
              <a:defRPr sz="1200">
                <a:solidFill>
                  <a:srgbClr val="464547"/>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Bullet List with Graphic">
    <p:spTree>
      <p:nvGrpSpPr>
        <p:cNvPr id="1" name=""/>
        <p:cNvGrpSpPr/>
        <p:nvPr/>
      </p:nvGrpSpPr>
      <p:grpSpPr>
        <a:xfrm>
          <a:off x="0" y="0"/>
          <a:ext cx="0" cy="0"/>
          <a:chOff x="0" y="0"/>
          <a:chExt cx="0" cy="0"/>
        </a:xfrm>
      </p:grpSpPr>
      <p:sp>
        <p:nvSpPr>
          <p:cNvPr id="297" name="Shape 297"/>
          <p:cNvSpPr/>
          <p:nvPr/>
        </p:nvSpPr>
        <p:spPr>
          <a:xfrm>
            <a:off x="0" y="6500707"/>
            <a:ext cx="9144000" cy="365761"/>
          </a:xfrm>
          <a:prstGeom prst="rect">
            <a:avLst/>
          </a:prstGeom>
          <a:solidFill>
            <a:srgbClr val="464547"/>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298" name="Shape 298"/>
          <p:cNvSpPr/>
          <p:nvPr>
            <p:ph type="sldNum" sz="quarter" idx="2"/>
          </p:nvPr>
        </p:nvSpPr>
        <p:spPr>
          <a:prstGeom prst="rect">
            <a:avLst/>
          </a:prstGeom>
        </p:spPr>
        <p:txBody>
          <a:bodyPr/>
          <a:lstStyle/>
          <a:p>
            <a:pPr/>
            <a:fld id="{86CB4B4D-7CA3-9044-876B-883B54F8677D}" type="slidenum"/>
          </a:p>
        </p:txBody>
      </p:sp>
      <p:sp>
        <p:nvSpPr>
          <p:cNvPr id="299" name="Shape 299"/>
          <p:cNvSpPr/>
          <p:nvPr/>
        </p:nvSpPr>
        <p:spPr>
          <a:xfrm>
            <a:off x="1172210" y="6564320"/>
            <a:ext cx="6120054"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00000"/>
              </a:lnSpc>
              <a:spcBef>
                <a:spcPts val="0"/>
              </a:spcBef>
              <a:defRPr spc="20" sz="800">
                <a:solidFill>
                  <a:schemeClr val="accent1"/>
                </a:solidFill>
              </a:defRPr>
            </a:lvl1pPr>
          </a:lstStyle>
          <a:p>
            <a:pPr/>
            <a:r>
              <a:t>IT WEEK 2016 - Future of Cashless Payments - Konrad Hefelle, 20. April 2016</a:t>
            </a:r>
          </a:p>
        </p:txBody>
      </p:sp>
      <p:sp>
        <p:nvSpPr>
          <p:cNvPr id="300" name="Shape 300"/>
          <p:cNvSpPr/>
          <p:nvPr/>
        </p:nvSpPr>
        <p:spPr>
          <a:xfrm>
            <a:off x="1104899" y="6601290"/>
            <a:ext cx="1" cy="164593"/>
          </a:xfrm>
          <a:prstGeom prst="line">
            <a:avLst/>
          </a:prstGeom>
          <a:ln w="3175">
            <a:solidFill>
              <a:schemeClr val="accent1"/>
            </a:solidFill>
          </a:ln>
        </p:spPr>
        <p:txBody>
          <a:bodyPr lIns="45719" rIns="45719"/>
          <a:lstStyle/>
          <a:p>
            <a:pPr defTabSz="457200">
              <a:lnSpc>
                <a:spcPct val="100000"/>
              </a:lnSpc>
              <a:spcBef>
                <a:spcPts val="0"/>
              </a:spcBef>
              <a:defRPr sz="1800">
                <a:solidFill>
                  <a:srgbClr val="464547"/>
                </a:solidFill>
              </a:defRPr>
            </a:pPr>
          </a:p>
        </p:txBody>
      </p:sp>
      <p:pic>
        <p:nvPicPr>
          <p:cNvPr id="301" name="image1.png" descr="logo_footer.png"/>
          <p:cNvPicPr>
            <a:picLocks noChangeAspect="1"/>
          </p:cNvPicPr>
          <p:nvPr/>
        </p:nvPicPr>
        <p:blipFill>
          <a:blip r:embed="rId2">
            <a:extLst/>
          </a:blip>
          <a:stretch>
            <a:fillRect/>
          </a:stretch>
        </p:blipFill>
        <p:spPr>
          <a:xfrm>
            <a:off x="466829" y="6615683"/>
            <a:ext cx="476251" cy="169418"/>
          </a:xfrm>
          <a:prstGeom prst="rect">
            <a:avLst/>
          </a:prstGeom>
          <a:ln w="12700">
            <a:miter lim="400000"/>
          </a:ln>
        </p:spPr>
      </p:pic>
      <p:sp>
        <p:nvSpPr>
          <p:cNvPr id="302" name="Shape 302"/>
          <p:cNvSpPr/>
          <p:nvPr>
            <p:ph type="pic" sz="half" idx="13"/>
          </p:nvPr>
        </p:nvSpPr>
        <p:spPr>
          <a:xfrm>
            <a:off x="5029200" y="910938"/>
            <a:ext cx="4114800" cy="5577842"/>
          </a:xfrm>
          <a:prstGeom prst="rect">
            <a:avLst/>
          </a:prstGeom>
        </p:spPr>
        <p:txBody>
          <a:bodyPr lIns="91439" rIns="91439">
            <a:noAutofit/>
          </a:bodyPr>
          <a:lstStyle/>
          <a:p>
            <a:pPr/>
          </a:p>
        </p:txBody>
      </p:sp>
      <p:sp>
        <p:nvSpPr>
          <p:cNvPr id="303" name="Shape 303"/>
          <p:cNvSpPr/>
          <p:nvPr>
            <p:ph type="body" sz="half" idx="1"/>
          </p:nvPr>
        </p:nvSpPr>
        <p:spPr>
          <a:xfrm>
            <a:off x="360363" y="1439862"/>
            <a:ext cx="4343401" cy="4572001"/>
          </a:xfrm>
          <a:prstGeom prst="rect">
            <a:avLst/>
          </a:prstGeom>
        </p:spPr>
        <p:txBody>
          <a:bodyPr/>
          <a:lstStyle>
            <a:lvl1pPr marL="173736" indent="-173736">
              <a:spcBef>
                <a:spcPts val="1000"/>
              </a:spcBef>
              <a:buSzPct val="100000"/>
              <a:buFont typeface="Arial"/>
              <a:buChar char="•"/>
            </a:lvl1pPr>
            <a:lvl2pPr marL="742950" indent="-285750">
              <a:spcBef>
                <a:spcPts val="1000"/>
              </a:spcBef>
              <a:buFont typeface="Arial"/>
            </a:lvl2pPr>
            <a:lvl3pPr>
              <a:spcBef>
                <a:spcPts val="1000"/>
              </a:spcBef>
              <a:buFont typeface="Arial"/>
            </a:lvl3pPr>
            <a:lvl4pPr marL="1600200" indent="-228600">
              <a:spcBef>
                <a:spcPts val="1000"/>
              </a:spcBef>
              <a:buFont typeface="Arial"/>
            </a:lvl4pPr>
            <a:lvl5pPr marL="2057400" indent="-228600">
              <a:spcBef>
                <a:spcPts val="1000"/>
              </a:spcBef>
              <a:buFont typeface="Arial"/>
            </a:lvl5pPr>
          </a:lstStyle>
          <a:p>
            <a:pPr/>
            <a:r>
              <a:t>Body Level One</a:t>
            </a:r>
          </a:p>
          <a:p>
            <a:pPr lvl="1"/>
            <a:r>
              <a:t>Body Level Two</a:t>
            </a:r>
          </a:p>
          <a:p>
            <a:pPr lvl="2"/>
            <a:r>
              <a:t>Body Level Three</a:t>
            </a:r>
          </a:p>
          <a:p>
            <a:pPr lvl="3"/>
            <a:r>
              <a:t>Body Level Four</a:t>
            </a:r>
          </a:p>
          <a:p>
            <a:pPr lvl="4"/>
            <a:r>
              <a:t>Body Level Five</a:t>
            </a:r>
          </a:p>
        </p:txBody>
      </p:sp>
      <p:sp>
        <p:nvSpPr>
          <p:cNvPr id="304" name="Shape 304"/>
          <p:cNvSpPr/>
          <p:nvPr>
            <p:ph type="body" sz="quarter" idx="14"/>
          </p:nvPr>
        </p:nvSpPr>
        <p:spPr>
          <a:xfrm>
            <a:off x="0" y="-1"/>
            <a:ext cx="9144000" cy="932690"/>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p>
            <a:pPr marL="0" indent="0">
              <a:lnSpc>
                <a:spcPct val="100000"/>
              </a:lnSpc>
              <a:spcBef>
                <a:spcPts val="600"/>
              </a:spcBef>
              <a:buClrTx/>
              <a:buSzTx/>
              <a:buNone/>
              <a:defRPr sz="2600">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Section Title">
    <p:spTree>
      <p:nvGrpSpPr>
        <p:cNvPr id="1" name=""/>
        <p:cNvGrpSpPr/>
        <p:nvPr/>
      </p:nvGrpSpPr>
      <p:grpSpPr>
        <a:xfrm>
          <a:off x="0" y="0"/>
          <a:ext cx="0" cy="0"/>
          <a:chOff x="0" y="0"/>
          <a:chExt cx="0" cy="0"/>
        </a:xfrm>
      </p:grpSpPr>
      <p:sp>
        <p:nvSpPr>
          <p:cNvPr id="311" name="Shape 311"/>
          <p:cNvSpPr/>
          <p:nvPr/>
        </p:nvSpPr>
        <p:spPr>
          <a:xfrm>
            <a:off x="0" y="6500707"/>
            <a:ext cx="9144000" cy="365761"/>
          </a:xfrm>
          <a:prstGeom prst="rect">
            <a:avLst/>
          </a:prstGeom>
          <a:solidFill>
            <a:srgbClr val="464547"/>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312" name="Shape 312"/>
          <p:cNvSpPr/>
          <p:nvPr>
            <p:ph type="sldNum" sz="quarter" idx="2"/>
          </p:nvPr>
        </p:nvSpPr>
        <p:spPr>
          <a:prstGeom prst="rect">
            <a:avLst/>
          </a:prstGeom>
        </p:spPr>
        <p:txBody>
          <a:bodyPr/>
          <a:lstStyle/>
          <a:p>
            <a:pPr/>
            <a:fld id="{86CB4B4D-7CA3-9044-876B-883B54F8677D}" type="slidenum"/>
          </a:p>
        </p:txBody>
      </p:sp>
      <p:sp>
        <p:nvSpPr>
          <p:cNvPr id="313" name="Shape 313"/>
          <p:cNvSpPr/>
          <p:nvPr/>
        </p:nvSpPr>
        <p:spPr>
          <a:xfrm>
            <a:off x="1172210" y="6564320"/>
            <a:ext cx="231648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 sz="800">
                <a:solidFill>
                  <a:schemeClr val="accent1"/>
                </a:solidFill>
              </a:defRPr>
            </a:lvl1pPr>
          </a:lstStyle>
          <a:p>
            <a:pPr/>
            <a:r>
              <a:t>CONFIDENTIAL</a:t>
            </a:r>
          </a:p>
        </p:txBody>
      </p:sp>
      <p:sp>
        <p:nvSpPr>
          <p:cNvPr id="314" name="Shape 314"/>
          <p:cNvSpPr/>
          <p:nvPr/>
        </p:nvSpPr>
        <p:spPr>
          <a:xfrm>
            <a:off x="1104899" y="6601290"/>
            <a:ext cx="1" cy="164593"/>
          </a:xfrm>
          <a:prstGeom prst="line">
            <a:avLst/>
          </a:prstGeom>
          <a:ln w="3175">
            <a:solidFill>
              <a:schemeClr val="accent1"/>
            </a:solidFill>
          </a:ln>
        </p:spPr>
        <p:txBody>
          <a:bodyPr lIns="45719" rIns="45719"/>
          <a:lstStyle/>
          <a:p>
            <a:pPr defTabSz="457200">
              <a:lnSpc>
                <a:spcPct val="100000"/>
              </a:lnSpc>
              <a:spcBef>
                <a:spcPts val="0"/>
              </a:spcBef>
              <a:defRPr sz="1800">
                <a:solidFill>
                  <a:srgbClr val="464547"/>
                </a:solidFill>
              </a:defRPr>
            </a:pPr>
          </a:p>
        </p:txBody>
      </p:sp>
      <p:pic>
        <p:nvPicPr>
          <p:cNvPr id="315" name="image1.png" descr="logo_footer.png"/>
          <p:cNvPicPr>
            <a:picLocks noChangeAspect="1"/>
          </p:cNvPicPr>
          <p:nvPr/>
        </p:nvPicPr>
        <p:blipFill>
          <a:blip r:embed="rId2">
            <a:extLst/>
          </a:blip>
          <a:stretch>
            <a:fillRect/>
          </a:stretch>
        </p:blipFill>
        <p:spPr>
          <a:xfrm>
            <a:off x="466829" y="6615683"/>
            <a:ext cx="476251" cy="169418"/>
          </a:xfrm>
          <a:prstGeom prst="rect">
            <a:avLst/>
          </a:prstGeom>
          <a:ln w="12700">
            <a:miter lim="400000"/>
          </a:ln>
        </p:spPr>
      </p:pic>
      <p:sp>
        <p:nvSpPr>
          <p:cNvPr id="316" name="Shape 316"/>
          <p:cNvSpPr/>
          <p:nvPr/>
        </p:nvSpPr>
        <p:spPr>
          <a:xfrm>
            <a:off x="0" y="6349741"/>
            <a:ext cx="9144000" cy="508258"/>
          </a:xfrm>
          <a:prstGeom prst="rect">
            <a:avLst/>
          </a:prstGeom>
          <a:solidFill>
            <a:srgbClr val="FFFFFF"/>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317" name="Shape 317"/>
          <p:cNvSpPr/>
          <p:nvPr>
            <p:ph type="pic" idx="13"/>
          </p:nvPr>
        </p:nvSpPr>
        <p:spPr>
          <a:xfrm>
            <a:off x="0" y="0"/>
            <a:ext cx="9144000" cy="6858000"/>
          </a:xfrm>
          <a:prstGeom prst="rect">
            <a:avLst/>
          </a:prstGeom>
        </p:spPr>
        <p:txBody>
          <a:bodyPr lIns="91439" rIns="91439">
            <a:noAutofit/>
          </a:bodyPr>
          <a:lstStyle/>
          <a:p>
            <a:pPr/>
          </a:p>
        </p:txBody>
      </p:sp>
      <p:sp>
        <p:nvSpPr>
          <p:cNvPr id="318" name="Shape 318"/>
          <p:cNvSpPr/>
          <p:nvPr>
            <p:ph type="body" sz="quarter" idx="1"/>
          </p:nvPr>
        </p:nvSpPr>
        <p:spPr>
          <a:xfrm>
            <a:off x="872404" y="5136641"/>
            <a:ext cx="5014976" cy="647101"/>
          </a:xfrm>
          <a:prstGeom prst="rect">
            <a:avLst/>
          </a:prstGeom>
          <a:solidFill>
            <a:srgbClr val="2FC2D9"/>
          </a:solidFill>
        </p:spPr>
        <p:txBody>
          <a:bodyPr lIns="27432" tIns="27432" rIns="27432" bIns="27432"/>
          <a:lstStyle>
            <a:lvl1pPr marL="0" indent="0">
              <a:lnSpc>
                <a:spcPct val="100000"/>
              </a:lnSpc>
              <a:spcBef>
                <a:spcPts val="900"/>
              </a:spcBef>
              <a:buClrTx/>
              <a:buSzTx/>
              <a:buNone/>
              <a:defRPr cap="all" sz="3800">
                <a:solidFill>
                  <a:srgbClr val="FFFFFF"/>
                </a:solidFill>
                <a:latin typeface="Arial Black"/>
                <a:ea typeface="Arial Black"/>
                <a:cs typeface="Arial Black"/>
                <a:sym typeface="Arial Black"/>
              </a:defRPr>
            </a:lvl1pPr>
            <a:lvl2pPr marL="0" indent="342900">
              <a:lnSpc>
                <a:spcPct val="100000"/>
              </a:lnSpc>
              <a:spcBef>
                <a:spcPts val="900"/>
              </a:spcBef>
              <a:buClrTx/>
              <a:buSzTx/>
              <a:buNone/>
              <a:defRPr cap="all" sz="3800">
                <a:solidFill>
                  <a:srgbClr val="FFFFFF"/>
                </a:solidFill>
                <a:latin typeface="Arial Black"/>
                <a:ea typeface="Arial Black"/>
                <a:cs typeface="Arial Black"/>
                <a:sym typeface="Arial Black"/>
              </a:defRPr>
            </a:lvl2pPr>
            <a:lvl3pPr marL="0" indent="685800">
              <a:lnSpc>
                <a:spcPct val="100000"/>
              </a:lnSpc>
              <a:spcBef>
                <a:spcPts val="900"/>
              </a:spcBef>
              <a:buClrTx/>
              <a:buSzTx/>
              <a:buNone/>
              <a:defRPr cap="all" sz="3800">
                <a:solidFill>
                  <a:srgbClr val="FFFFFF"/>
                </a:solidFill>
                <a:latin typeface="Arial Black"/>
                <a:ea typeface="Arial Black"/>
                <a:cs typeface="Arial Black"/>
                <a:sym typeface="Arial Black"/>
              </a:defRPr>
            </a:lvl3pPr>
            <a:lvl4pPr marL="0" indent="1028700">
              <a:lnSpc>
                <a:spcPct val="100000"/>
              </a:lnSpc>
              <a:spcBef>
                <a:spcPts val="900"/>
              </a:spcBef>
              <a:buClrTx/>
              <a:buSzTx/>
              <a:buNone/>
              <a:defRPr cap="all" sz="3800">
                <a:solidFill>
                  <a:srgbClr val="FFFFFF"/>
                </a:solidFill>
                <a:latin typeface="Arial Black"/>
                <a:ea typeface="Arial Black"/>
                <a:cs typeface="Arial Black"/>
                <a:sym typeface="Arial Black"/>
              </a:defRPr>
            </a:lvl4pPr>
            <a:lvl5pPr marL="0" indent="1371600">
              <a:lnSpc>
                <a:spcPct val="100000"/>
              </a:lnSpc>
              <a:spcBef>
                <a:spcPts val="900"/>
              </a:spcBef>
              <a:buClrTx/>
              <a:buSzTx/>
              <a:buNone/>
              <a:defRPr cap="all" sz="3800">
                <a:solidFill>
                  <a:srgbClr val="FFFFFF"/>
                </a:solidFill>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319" name="Shape 319"/>
          <p:cNvSpPr/>
          <p:nvPr>
            <p:ph type="body" sz="quarter" idx="14"/>
          </p:nvPr>
        </p:nvSpPr>
        <p:spPr>
          <a:xfrm>
            <a:off x="872404" y="4479647"/>
            <a:ext cx="3688429" cy="647101"/>
          </a:xfrm>
          <a:prstGeom prst="rect">
            <a:avLst/>
          </a:prstGeom>
          <a:solidFill>
            <a:srgbClr val="2FC2D9"/>
          </a:solidFill>
        </p:spPr>
        <p:txBody>
          <a:bodyPr lIns="27432" tIns="27432" rIns="27432" bIns="27432"/>
          <a:lstStyle/>
          <a:p>
            <a:pPr marL="0" indent="0" defTabSz="397763">
              <a:lnSpc>
                <a:spcPct val="100000"/>
              </a:lnSpc>
              <a:spcBef>
                <a:spcPts val="700"/>
              </a:spcBef>
              <a:buClrTx/>
              <a:buSzTx/>
              <a:buNone/>
              <a:defRPr cap="all" sz="3306">
                <a:solidFill>
                  <a:srgbClr val="FFFFFF"/>
                </a:solidFill>
                <a:latin typeface="Arial Black"/>
                <a:ea typeface="Arial Black"/>
                <a:cs typeface="Arial Black"/>
                <a:sym typeface="Arial Black"/>
              </a:defRPr>
            </a:pPr>
          </a:p>
        </p:txBody>
      </p:sp>
      <p:sp>
        <p:nvSpPr>
          <p:cNvPr id="320" name="Shape 320"/>
          <p:cNvSpPr/>
          <p:nvPr>
            <p:ph type="body" sz="quarter" idx="15"/>
          </p:nvPr>
        </p:nvSpPr>
        <p:spPr>
          <a:xfrm>
            <a:off x="866628" y="3276170"/>
            <a:ext cx="3731156" cy="284694"/>
          </a:xfrm>
          <a:prstGeom prst="rect">
            <a:avLst/>
          </a:prstGeom>
          <a:solidFill>
            <a:schemeClr val="accent2"/>
          </a:solidFill>
        </p:spPr>
        <p:txBody>
          <a:bodyPr lIns="34290" tIns="34290" rIns="34290" bIns="34290"/>
          <a:lstStyle/>
          <a:p>
            <a:pPr marL="0" indent="0" defTabSz="397763">
              <a:lnSpc>
                <a:spcPct val="100000"/>
              </a:lnSpc>
              <a:spcBef>
                <a:spcPts val="200"/>
              </a:spcBef>
              <a:buClrTx/>
              <a:buSzTx/>
              <a:buNone/>
              <a:defRPr sz="1218">
                <a:solidFill>
                  <a:srgbClr val="FFFFFF"/>
                </a:solidFill>
                <a:latin typeface="Arial Black"/>
                <a:ea typeface="Arial Black"/>
                <a:cs typeface="Arial Black"/>
                <a:sym typeface="Arial Black"/>
              </a:defRPr>
            </a:pPr>
          </a:p>
        </p:txBody>
      </p:sp>
      <p:sp>
        <p:nvSpPr>
          <p:cNvPr id="321" name="Shape 321"/>
          <p:cNvSpPr/>
          <p:nvPr>
            <p:ph type="body" sz="quarter" idx="16"/>
          </p:nvPr>
        </p:nvSpPr>
        <p:spPr>
          <a:xfrm>
            <a:off x="872405" y="3831947"/>
            <a:ext cx="5285757" cy="647101"/>
          </a:xfrm>
          <a:prstGeom prst="rect">
            <a:avLst/>
          </a:prstGeom>
          <a:solidFill>
            <a:srgbClr val="2FC2D9"/>
          </a:solidFill>
        </p:spPr>
        <p:txBody>
          <a:bodyPr lIns="27432" tIns="27432" rIns="27432" bIns="27432"/>
          <a:lstStyle/>
          <a:p>
            <a:pPr marL="0" indent="0" defTabSz="397763">
              <a:lnSpc>
                <a:spcPct val="100000"/>
              </a:lnSpc>
              <a:spcBef>
                <a:spcPts val="700"/>
              </a:spcBef>
              <a:buClrTx/>
              <a:buSzTx/>
              <a:buNone/>
              <a:defRPr cap="all" sz="3306">
                <a:solidFill>
                  <a:srgbClr val="FFFFFF"/>
                </a:solidFill>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Title with Bulleted list">
    <p:spTree>
      <p:nvGrpSpPr>
        <p:cNvPr id="1" name=""/>
        <p:cNvGrpSpPr/>
        <p:nvPr/>
      </p:nvGrpSpPr>
      <p:grpSpPr>
        <a:xfrm>
          <a:off x="0" y="0"/>
          <a:ext cx="0" cy="0"/>
          <a:chOff x="0" y="0"/>
          <a:chExt cx="0" cy="0"/>
        </a:xfrm>
      </p:grpSpPr>
      <p:sp>
        <p:nvSpPr>
          <p:cNvPr id="328" name="Shape 328"/>
          <p:cNvSpPr/>
          <p:nvPr/>
        </p:nvSpPr>
        <p:spPr>
          <a:xfrm>
            <a:off x="0" y="6500707"/>
            <a:ext cx="9144000" cy="365761"/>
          </a:xfrm>
          <a:prstGeom prst="rect">
            <a:avLst/>
          </a:prstGeom>
          <a:solidFill>
            <a:srgbClr val="464547"/>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329" name="Shape 329"/>
          <p:cNvSpPr/>
          <p:nvPr>
            <p:ph type="sldNum" sz="quarter" idx="2"/>
          </p:nvPr>
        </p:nvSpPr>
        <p:spPr>
          <a:prstGeom prst="rect">
            <a:avLst/>
          </a:prstGeom>
        </p:spPr>
        <p:txBody>
          <a:bodyPr/>
          <a:lstStyle>
            <a:lvl1pPr defTabSz="342900">
              <a:lnSpc>
                <a:spcPct val="130000"/>
              </a:lnSpc>
              <a:spcBef>
                <a:spcPts val="1000"/>
              </a:spcBef>
            </a:lvl1pPr>
          </a:lstStyle>
          <a:p>
            <a:pPr/>
            <a:fld id="{86CB4B4D-7CA3-9044-876B-883B54F8677D}" type="slidenum"/>
          </a:p>
        </p:txBody>
      </p:sp>
      <p:sp>
        <p:nvSpPr>
          <p:cNvPr id="330" name="Shape 330"/>
          <p:cNvSpPr/>
          <p:nvPr/>
        </p:nvSpPr>
        <p:spPr>
          <a:xfrm>
            <a:off x="1172210" y="6564320"/>
            <a:ext cx="468546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 sz="800">
                <a:solidFill>
                  <a:schemeClr val="accent1"/>
                </a:solidFill>
              </a:defRPr>
            </a:lvl1pPr>
          </a:lstStyle>
          <a:p>
            <a:pPr/>
            <a:r>
              <a:t>IT WEEK 2016 - Future of Cashless Payments - Konrad Hefelle, 20. April 2016</a:t>
            </a:r>
          </a:p>
        </p:txBody>
      </p:sp>
      <p:sp>
        <p:nvSpPr>
          <p:cNvPr id="331" name="Shape 331"/>
          <p:cNvSpPr/>
          <p:nvPr/>
        </p:nvSpPr>
        <p:spPr>
          <a:xfrm>
            <a:off x="1104899" y="6601290"/>
            <a:ext cx="1" cy="164593"/>
          </a:xfrm>
          <a:prstGeom prst="line">
            <a:avLst/>
          </a:prstGeom>
          <a:ln w="3175">
            <a:solidFill>
              <a:schemeClr val="accent1"/>
            </a:solidFill>
          </a:ln>
        </p:spPr>
        <p:txBody>
          <a:bodyPr lIns="45719" rIns="45719"/>
          <a:lstStyle/>
          <a:p>
            <a:pPr defTabSz="457200">
              <a:lnSpc>
                <a:spcPct val="100000"/>
              </a:lnSpc>
              <a:spcBef>
                <a:spcPts val="0"/>
              </a:spcBef>
              <a:defRPr sz="1800">
                <a:solidFill>
                  <a:srgbClr val="464547"/>
                </a:solidFill>
              </a:defRPr>
            </a:pPr>
          </a:p>
        </p:txBody>
      </p:sp>
      <p:pic>
        <p:nvPicPr>
          <p:cNvPr id="332" name="image1.png" descr="logo_footer.png"/>
          <p:cNvPicPr>
            <a:picLocks noChangeAspect="1"/>
          </p:cNvPicPr>
          <p:nvPr/>
        </p:nvPicPr>
        <p:blipFill>
          <a:blip r:embed="rId2">
            <a:extLst/>
          </a:blip>
          <a:stretch>
            <a:fillRect/>
          </a:stretch>
        </p:blipFill>
        <p:spPr>
          <a:xfrm>
            <a:off x="466829" y="6615683"/>
            <a:ext cx="476251" cy="169418"/>
          </a:xfrm>
          <a:prstGeom prst="rect">
            <a:avLst/>
          </a:prstGeom>
          <a:ln w="12700">
            <a:miter lim="400000"/>
          </a:ln>
        </p:spPr>
      </p:pic>
      <p:sp>
        <p:nvSpPr>
          <p:cNvPr id="333" name="Shape 333"/>
          <p:cNvSpPr/>
          <p:nvPr>
            <p:ph type="body" sz="quarter" idx="1"/>
          </p:nvPr>
        </p:nvSpPr>
        <p:spPr>
          <a:xfrm>
            <a:off x="0" y="0"/>
            <a:ext cx="9144000" cy="932689"/>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lvl1pPr marL="0" indent="0">
              <a:lnSpc>
                <a:spcPct val="100000"/>
              </a:lnSpc>
              <a:spcBef>
                <a:spcPts val="600"/>
              </a:spcBef>
              <a:buClrTx/>
              <a:buSzTx/>
              <a:buNone/>
              <a:defRPr sz="2600">
                <a:latin typeface="Arial Black"/>
                <a:ea typeface="Arial Black"/>
                <a:cs typeface="Arial Black"/>
                <a:sym typeface="Arial Black"/>
              </a:defRPr>
            </a:lvl1pPr>
            <a:lvl2pPr marL="869950" indent="-412750">
              <a:lnSpc>
                <a:spcPct val="100000"/>
              </a:lnSpc>
              <a:spcBef>
                <a:spcPts val="600"/>
              </a:spcBef>
              <a:buClrTx/>
              <a:defRPr sz="2600">
                <a:latin typeface="Arial Black"/>
                <a:ea typeface="Arial Black"/>
                <a:cs typeface="Arial Black"/>
                <a:sym typeface="Arial Black"/>
              </a:defRPr>
            </a:lvl2pPr>
            <a:lvl3pPr marL="1285875" indent="-371475">
              <a:lnSpc>
                <a:spcPct val="100000"/>
              </a:lnSpc>
              <a:spcBef>
                <a:spcPts val="600"/>
              </a:spcBef>
              <a:buClrTx/>
              <a:defRPr sz="2600">
                <a:latin typeface="Arial Black"/>
                <a:ea typeface="Arial Black"/>
                <a:cs typeface="Arial Black"/>
                <a:sym typeface="Arial Black"/>
              </a:defRPr>
            </a:lvl3pPr>
            <a:lvl4pPr marL="1828800" indent="-457200">
              <a:lnSpc>
                <a:spcPct val="100000"/>
              </a:lnSpc>
              <a:spcBef>
                <a:spcPts val="600"/>
              </a:spcBef>
              <a:buClrTx/>
              <a:defRPr sz="2600">
                <a:latin typeface="Arial Black"/>
                <a:ea typeface="Arial Black"/>
                <a:cs typeface="Arial Black"/>
                <a:sym typeface="Arial Black"/>
              </a:defRPr>
            </a:lvl4pPr>
            <a:lvl5pPr marL="2369127" indent="-540327">
              <a:lnSpc>
                <a:spcPct val="100000"/>
              </a:lnSpc>
              <a:spcBef>
                <a:spcPts val="600"/>
              </a:spcBef>
              <a:buClrTx/>
              <a:defRPr sz="2600">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334" name="Shape 334"/>
          <p:cNvSpPr/>
          <p:nvPr>
            <p:ph type="body" sz="quarter" idx="13"/>
          </p:nvPr>
        </p:nvSpPr>
        <p:spPr>
          <a:xfrm>
            <a:off x="418148" y="1345461"/>
            <a:ext cx="1748991" cy="295467"/>
          </a:xfrm>
          <a:prstGeom prst="rect">
            <a:avLst/>
          </a:prstGeom>
          <a:solidFill>
            <a:schemeClr val="accent2"/>
          </a:solidFill>
        </p:spPr>
        <p:txBody>
          <a:bodyPr lIns="54864" tIns="54864" rIns="54864" bIns="54864" anchor="ctr"/>
          <a:lstStyle/>
          <a:p>
            <a:pPr marL="0" indent="0" defTabSz="397763">
              <a:lnSpc>
                <a:spcPct val="100000"/>
              </a:lnSpc>
              <a:spcBef>
                <a:spcPts val="0"/>
              </a:spcBef>
              <a:buClrTx/>
              <a:buSzTx/>
              <a:buNone/>
              <a:defRPr sz="1044">
                <a:solidFill>
                  <a:srgbClr val="FFFFFF"/>
                </a:solidFill>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41" name="Shape 341"/>
          <p:cNvSpPr/>
          <p:nvPr/>
        </p:nvSpPr>
        <p:spPr>
          <a:xfrm>
            <a:off x="0" y="6500707"/>
            <a:ext cx="9144000" cy="365761"/>
          </a:xfrm>
          <a:prstGeom prst="rect">
            <a:avLst/>
          </a:prstGeom>
          <a:solidFill>
            <a:srgbClr val="464547"/>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342" name="Shape 342"/>
          <p:cNvSpPr/>
          <p:nvPr>
            <p:ph type="sldNum" sz="quarter" idx="2"/>
          </p:nvPr>
        </p:nvSpPr>
        <p:spPr>
          <a:prstGeom prst="rect">
            <a:avLst/>
          </a:prstGeom>
        </p:spPr>
        <p:txBody>
          <a:bodyPr/>
          <a:lstStyle>
            <a:lvl1pPr defTabSz="342900">
              <a:lnSpc>
                <a:spcPct val="130000"/>
              </a:lnSpc>
              <a:spcBef>
                <a:spcPts val="1000"/>
              </a:spcBef>
            </a:lvl1pPr>
          </a:lstStyle>
          <a:p>
            <a:pPr/>
            <a:fld id="{86CB4B4D-7CA3-9044-876B-883B54F8677D}" type="slidenum"/>
          </a:p>
        </p:txBody>
      </p:sp>
      <p:sp>
        <p:nvSpPr>
          <p:cNvPr id="343" name="Shape 343"/>
          <p:cNvSpPr/>
          <p:nvPr/>
        </p:nvSpPr>
        <p:spPr>
          <a:xfrm>
            <a:off x="1172210" y="6564320"/>
            <a:ext cx="4157235"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 sz="800">
                <a:solidFill>
                  <a:schemeClr val="accent1"/>
                </a:solidFill>
              </a:defRPr>
            </a:lvl1pPr>
          </a:lstStyle>
          <a:p>
            <a:pPr/>
            <a:r>
              <a:t>IT WEEK 2016 - Future of Cashless Payments - Konrad Hefelle, 20. April 2016</a:t>
            </a:r>
          </a:p>
        </p:txBody>
      </p:sp>
      <p:sp>
        <p:nvSpPr>
          <p:cNvPr id="344" name="Shape 344"/>
          <p:cNvSpPr/>
          <p:nvPr/>
        </p:nvSpPr>
        <p:spPr>
          <a:xfrm>
            <a:off x="1104899" y="6601290"/>
            <a:ext cx="1" cy="164593"/>
          </a:xfrm>
          <a:prstGeom prst="line">
            <a:avLst/>
          </a:prstGeom>
          <a:ln w="3175">
            <a:solidFill>
              <a:schemeClr val="accent1"/>
            </a:solidFill>
          </a:ln>
        </p:spPr>
        <p:txBody>
          <a:bodyPr lIns="45719" rIns="45719"/>
          <a:lstStyle/>
          <a:p>
            <a:pPr defTabSz="457200">
              <a:lnSpc>
                <a:spcPct val="100000"/>
              </a:lnSpc>
              <a:spcBef>
                <a:spcPts val="0"/>
              </a:spcBef>
              <a:defRPr sz="1800">
                <a:solidFill>
                  <a:srgbClr val="464547"/>
                </a:solidFill>
              </a:defRPr>
            </a:pPr>
          </a:p>
        </p:txBody>
      </p:sp>
      <p:pic>
        <p:nvPicPr>
          <p:cNvPr id="345" name="image1.png" descr="logo_footer.png"/>
          <p:cNvPicPr>
            <a:picLocks noChangeAspect="1"/>
          </p:cNvPicPr>
          <p:nvPr/>
        </p:nvPicPr>
        <p:blipFill>
          <a:blip r:embed="rId2">
            <a:extLst/>
          </a:blip>
          <a:stretch>
            <a:fillRect/>
          </a:stretch>
        </p:blipFill>
        <p:spPr>
          <a:xfrm>
            <a:off x="466829" y="6615683"/>
            <a:ext cx="476251" cy="169418"/>
          </a:xfrm>
          <a:prstGeom prst="rect">
            <a:avLst/>
          </a:prstGeom>
          <a:ln w="12700">
            <a:miter lim="400000"/>
          </a:ln>
        </p:spPr>
      </p:pic>
      <p:sp>
        <p:nvSpPr>
          <p:cNvPr id="346" name="Shape 346"/>
          <p:cNvSpPr/>
          <p:nvPr>
            <p:ph type="body" sz="quarter" idx="1"/>
          </p:nvPr>
        </p:nvSpPr>
        <p:spPr>
          <a:xfrm>
            <a:off x="0" y="0"/>
            <a:ext cx="9144000" cy="932689"/>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lvl1pPr marL="0" indent="0">
              <a:lnSpc>
                <a:spcPct val="100000"/>
              </a:lnSpc>
              <a:spcBef>
                <a:spcPts val="600"/>
              </a:spcBef>
              <a:buClrTx/>
              <a:buSzTx/>
              <a:buNone/>
              <a:defRPr sz="2600">
                <a:latin typeface="Arial Black"/>
                <a:ea typeface="Arial Black"/>
                <a:cs typeface="Arial Black"/>
                <a:sym typeface="Arial Black"/>
              </a:defRPr>
            </a:lvl1pPr>
            <a:lvl2pPr marL="869950" indent="-412750">
              <a:lnSpc>
                <a:spcPct val="100000"/>
              </a:lnSpc>
              <a:spcBef>
                <a:spcPts val="600"/>
              </a:spcBef>
              <a:buClrTx/>
              <a:defRPr sz="2600">
                <a:latin typeface="Arial Black"/>
                <a:ea typeface="Arial Black"/>
                <a:cs typeface="Arial Black"/>
                <a:sym typeface="Arial Black"/>
              </a:defRPr>
            </a:lvl2pPr>
            <a:lvl3pPr marL="1285875" indent="-371475">
              <a:lnSpc>
                <a:spcPct val="100000"/>
              </a:lnSpc>
              <a:spcBef>
                <a:spcPts val="600"/>
              </a:spcBef>
              <a:buClrTx/>
              <a:defRPr sz="2600">
                <a:latin typeface="Arial Black"/>
                <a:ea typeface="Arial Black"/>
                <a:cs typeface="Arial Black"/>
                <a:sym typeface="Arial Black"/>
              </a:defRPr>
            </a:lvl3pPr>
            <a:lvl4pPr marL="1828800" indent="-457200">
              <a:lnSpc>
                <a:spcPct val="100000"/>
              </a:lnSpc>
              <a:spcBef>
                <a:spcPts val="600"/>
              </a:spcBef>
              <a:buClrTx/>
              <a:defRPr sz="2600">
                <a:latin typeface="Arial Black"/>
                <a:ea typeface="Arial Black"/>
                <a:cs typeface="Arial Black"/>
                <a:sym typeface="Arial Black"/>
              </a:defRPr>
            </a:lvl4pPr>
            <a:lvl5pPr marL="2369127" indent="-540327">
              <a:lnSpc>
                <a:spcPct val="100000"/>
              </a:lnSpc>
              <a:spcBef>
                <a:spcPts val="600"/>
              </a:spcBef>
              <a:buClrTx/>
              <a:defRPr sz="2600">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Title Only">
    <p:spTree>
      <p:nvGrpSpPr>
        <p:cNvPr id="1" name=""/>
        <p:cNvGrpSpPr/>
        <p:nvPr/>
      </p:nvGrpSpPr>
      <p:grpSpPr>
        <a:xfrm>
          <a:off x="0" y="0"/>
          <a:ext cx="0" cy="0"/>
          <a:chOff x="0" y="0"/>
          <a:chExt cx="0" cy="0"/>
        </a:xfrm>
      </p:grpSpPr>
      <p:sp>
        <p:nvSpPr>
          <p:cNvPr id="353" name="Shape 353"/>
          <p:cNvSpPr/>
          <p:nvPr/>
        </p:nvSpPr>
        <p:spPr>
          <a:xfrm>
            <a:off x="0" y="6500707"/>
            <a:ext cx="9144000" cy="365761"/>
          </a:xfrm>
          <a:prstGeom prst="rect">
            <a:avLst/>
          </a:prstGeom>
          <a:solidFill>
            <a:srgbClr val="464547"/>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354" name="Shape 354"/>
          <p:cNvSpPr/>
          <p:nvPr>
            <p:ph type="sldNum" sz="quarter" idx="2"/>
          </p:nvPr>
        </p:nvSpPr>
        <p:spPr>
          <a:prstGeom prst="rect">
            <a:avLst/>
          </a:prstGeom>
        </p:spPr>
        <p:txBody>
          <a:bodyPr/>
          <a:lstStyle/>
          <a:p>
            <a:pPr/>
            <a:fld id="{86CB4B4D-7CA3-9044-876B-883B54F8677D}" type="slidenum"/>
          </a:p>
        </p:txBody>
      </p:sp>
      <p:sp>
        <p:nvSpPr>
          <p:cNvPr id="355" name="Shape 355"/>
          <p:cNvSpPr/>
          <p:nvPr/>
        </p:nvSpPr>
        <p:spPr>
          <a:xfrm>
            <a:off x="1172210" y="6564320"/>
            <a:ext cx="4993549"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 sz="800">
                <a:solidFill>
                  <a:schemeClr val="accent1"/>
                </a:solidFill>
              </a:defRPr>
            </a:lvl1pPr>
          </a:lstStyle>
          <a:p>
            <a:pPr/>
            <a:r>
              <a:t>IT WEEK 2016 - Future of Cashless Payments - Konrad Hefelle, 20. April 2016</a:t>
            </a:r>
          </a:p>
        </p:txBody>
      </p:sp>
      <p:sp>
        <p:nvSpPr>
          <p:cNvPr id="356" name="Shape 356"/>
          <p:cNvSpPr/>
          <p:nvPr/>
        </p:nvSpPr>
        <p:spPr>
          <a:xfrm>
            <a:off x="1104899" y="6601290"/>
            <a:ext cx="1" cy="164593"/>
          </a:xfrm>
          <a:prstGeom prst="line">
            <a:avLst/>
          </a:prstGeom>
          <a:ln w="3175">
            <a:solidFill>
              <a:schemeClr val="accent1"/>
            </a:solidFill>
          </a:ln>
        </p:spPr>
        <p:txBody>
          <a:bodyPr lIns="45719" rIns="45719"/>
          <a:lstStyle/>
          <a:p>
            <a:pPr defTabSz="457200">
              <a:lnSpc>
                <a:spcPct val="100000"/>
              </a:lnSpc>
              <a:spcBef>
                <a:spcPts val="0"/>
              </a:spcBef>
              <a:defRPr sz="1800">
                <a:solidFill>
                  <a:srgbClr val="464547"/>
                </a:solidFill>
              </a:defRPr>
            </a:pPr>
          </a:p>
        </p:txBody>
      </p:sp>
      <p:pic>
        <p:nvPicPr>
          <p:cNvPr id="357" name="image1.png" descr="logo_footer.png"/>
          <p:cNvPicPr>
            <a:picLocks noChangeAspect="1"/>
          </p:cNvPicPr>
          <p:nvPr/>
        </p:nvPicPr>
        <p:blipFill>
          <a:blip r:embed="rId2">
            <a:extLst/>
          </a:blip>
          <a:stretch>
            <a:fillRect/>
          </a:stretch>
        </p:blipFill>
        <p:spPr>
          <a:xfrm>
            <a:off x="466829" y="6615683"/>
            <a:ext cx="476251" cy="169418"/>
          </a:xfrm>
          <a:prstGeom prst="rect">
            <a:avLst/>
          </a:prstGeom>
          <a:ln w="12700">
            <a:miter lim="400000"/>
          </a:ln>
        </p:spPr>
      </p:pic>
      <p:sp>
        <p:nvSpPr>
          <p:cNvPr id="358" name="Shape 358"/>
          <p:cNvSpPr/>
          <p:nvPr>
            <p:ph type="body" sz="quarter" idx="1"/>
          </p:nvPr>
        </p:nvSpPr>
        <p:spPr>
          <a:xfrm>
            <a:off x="0" y="0"/>
            <a:ext cx="9144000" cy="932689"/>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lvl1pPr marL="0" indent="0">
              <a:lnSpc>
                <a:spcPct val="100000"/>
              </a:lnSpc>
              <a:spcBef>
                <a:spcPts val="600"/>
              </a:spcBef>
              <a:buClrTx/>
              <a:buSzTx/>
              <a:buNone/>
              <a:defRPr sz="2600">
                <a:latin typeface="Arial Black"/>
                <a:ea typeface="Arial Black"/>
                <a:cs typeface="Arial Black"/>
                <a:sym typeface="Arial Black"/>
              </a:defRPr>
            </a:lvl1pPr>
            <a:lvl2pPr marL="869950" indent="-412750">
              <a:lnSpc>
                <a:spcPct val="100000"/>
              </a:lnSpc>
              <a:spcBef>
                <a:spcPts val="600"/>
              </a:spcBef>
              <a:buClrTx/>
              <a:defRPr sz="2600">
                <a:latin typeface="Arial Black"/>
                <a:ea typeface="Arial Black"/>
                <a:cs typeface="Arial Black"/>
                <a:sym typeface="Arial Black"/>
              </a:defRPr>
            </a:lvl2pPr>
            <a:lvl3pPr marL="1285875" indent="-371475">
              <a:lnSpc>
                <a:spcPct val="100000"/>
              </a:lnSpc>
              <a:spcBef>
                <a:spcPts val="600"/>
              </a:spcBef>
              <a:buClrTx/>
              <a:defRPr sz="2600">
                <a:latin typeface="Arial Black"/>
                <a:ea typeface="Arial Black"/>
                <a:cs typeface="Arial Black"/>
                <a:sym typeface="Arial Black"/>
              </a:defRPr>
            </a:lvl3pPr>
            <a:lvl4pPr marL="1828800" indent="-457200">
              <a:lnSpc>
                <a:spcPct val="100000"/>
              </a:lnSpc>
              <a:spcBef>
                <a:spcPts val="600"/>
              </a:spcBef>
              <a:buClrTx/>
              <a:defRPr sz="2600">
                <a:latin typeface="Arial Black"/>
                <a:ea typeface="Arial Black"/>
                <a:cs typeface="Arial Black"/>
                <a:sym typeface="Arial Black"/>
              </a:defRPr>
            </a:lvl4pPr>
            <a:lvl5pPr marL="2369127" indent="-540327">
              <a:lnSpc>
                <a:spcPct val="100000"/>
              </a:lnSpc>
              <a:spcBef>
                <a:spcPts val="600"/>
              </a:spcBef>
              <a:buClrTx/>
              <a:defRPr sz="2600">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1_Section Title">
    <p:spTree>
      <p:nvGrpSpPr>
        <p:cNvPr id="1" name=""/>
        <p:cNvGrpSpPr/>
        <p:nvPr/>
      </p:nvGrpSpPr>
      <p:grpSpPr>
        <a:xfrm>
          <a:off x="0" y="0"/>
          <a:ext cx="0" cy="0"/>
          <a:chOff x="0" y="0"/>
          <a:chExt cx="0" cy="0"/>
        </a:xfrm>
      </p:grpSpPr>
      <p:sp>
        <p:nvSpPr>
          <p:cNvPr id="365" name="Shape 365"/>
          <p:cNvSpPr/>
          <p:nvPr/>
        </p:nvSpPr>
        <p:spPr>
          <a:xfrm>
            <a:off x="0" y="6500707"/>
            <a:ext cx="9144000" cy="365761"/>
          </a:xfrm>
          <a:prstGeom prst="rect">
            <a:avLst/>
          </a:prstGeom>
          <a:solidFill>
            <a:srgbClr val="464547"/>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366" name="Shape 366"/>
          <p:cNvSpPr/>
          <p:nvPr>
            <p:ph type="sldNum" sz="quarter" idx="2"/>
          </p:nvPr>
        </p:nvSpPr>
        <p:spPr>
          <a:prstGeom prst="rect">
            <a:avLst/>
          </a:prstGeom>
        </p:spPr>
        <p:txBody>
          <a:bodyPr/>
          <a:lstStyle/>
          <a:p>
            <a:pPr/>
            <a:fld id="{86CB4B4D-7CA3-9044-876B-883B54F8677D}" type="slidenum"/>
          </a:p>
        </p:txBody>
      </p:sp>
      <p:sp>
        <p:nvSpPr>
          <p:cNvPr id="367" name="Shape 367"/>
          <p:cNvSpPr/>
          <p:nvPr/>
        </p:nvSpPr>
        <p:spPr>
          <a:xfrm>
            <a:off x="1172210" y="6564320"/>
            <a:ext cx="231648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 sz="800">
                <a:solidFill>
                  <a:schemeClr val="accent1"/>
                </a:solidFill>
              </a:defRPr>
            </a:lvl1pPr>
          </a:lstStyle>
          <a:p>
            <a:pPr/>
            <a:r>
              <a:t>CONFIDENTIAL</a:t>
            </a:r>
          </a:p>
        </p:txBody>
      </p:sp>
      <p:sp>
        <p:nvSpPr>
          <p:cNvPr id="368" name="Shape 368"/>
          <p:cNvSpPr/>
          <p:nvPr/>
        </p:nvSpPr>
        <p:spPr>
          <a:xfrm>
            <a:off x="1104899" y="6601290"/>
            <a:ext cx="1" cy="164593"/>
          </a:xfrm>
          <a:prstGeom prst="line">
            <a:avLst/>
          </a:prstGeom>
          <a:ln w="3175">
            <a:solidFill>
              <a:schemeClr val="accent1"/>
            </a:solidFill>
          </a:ln>
        </p:spPr>
        <p:txBody>
          <a:bodyPr lIns="45719" rIns="45719"/>
          <a:lstStyle/>
          <a:p>
            <a:pPr defTabSz="457200">
              <a:lnSpc>
                <a:spcPct val="100000"/>
              </a:lnSpc>
              <a:spcBef>
                <a:spcPts val="0"/>
              </a:spcBef>
              <a:defRPr sz="1800">
                <a:solidFill>
                  <a:srgbClr val="464547"/>
                </a:solidFill>
              </a:defRPr>
            </a:pPr>
          </a:p>
        </p:txBody>
      </p:sp>
      <p:pic>
        <p:nvPicPr>
          <p:cNvPr id="369" name="image1.png" descr="logo_footer.png"/>
          <p:cNvPicPr>
            <a:picLocks noChangeAspect="1"/>
          </p:cNvPicPr>
          <p:nvPr/>
        </p:nvPicPr>
        <p:blipFill>
          <a:blip r:embed="rId2">
            <a:extLst/>
          </a:blip>
          <a:stretch>
            <a:fillRect/>
          </a:stretch>
        </p:blipFill>
        <p:spPr>
          <a:xfrm>
            <a:off x="466829" y="6615683"/>
            <a:ext cx="476251" cy="169418"/>
          </a:xfrm>
          <a:prstGeom prst="rect">
            <a:avLst/>
          </a:prstGeom>
          <a:ln w="12700">
            <a:miter lim="400000"/>
          </a:ln>
        </p:spPr>
      </p:pic>
      <p:pic>
        <p:nvPicPr>
          <p:cNvPr id="370" name="image2.jpeg" descr="Pattern_ppt.jpg"/>
          <p:cNvPicPr>
            <a:picLocks noChangeAspect="1"/>
          </p:cNvPicPr>
          <p:nvPr/>
        </p:nvPicPr>
        <p:blipFill>
          <a:blip r:embed="rId3">
            <a:extLst/>
          </a:blip>
          <a:stretch>
            <a:fillRect/>
          </a:stretch>
        </p:blipFill>
        <p:spPr>
          <a:xfrm>
            <a:off x="0" y="0"/>
            <a:ext cx="9144000" cy="6858000"/>
          </a:xfrm>
          <a:prstGeom prst="rect">
            <a:avLst/>
          </a:prstGeom>
          <a:ln w="12700">
            <a:miter lim="400000"/>
          </a:ln>
        </p:spPr>
      </p:pic>
      <p:sp>
        <p:nvSpPr>
          <p:cNvPr id="371" name="Shape 371"/>
          <p:cNvSpPr/>
          <p:nvPr>
            <p:ph type="body" sz="quarter" idx="1"/>
          </p:nvPr>
        </p:nvSpPr>
        <p:spPr>
          <a:xfrm>
            <a:off x="872404" y="5136641"/>
            <a:ext cx="5014976" cy="647101"/>
          </a:xfrm>
          <a:prstGeom prst="rect">
            <a:avLst/>
          </a:prstGeom>
          <a:solidFill>
            <a:srgbClr val="2FC2D9"/>
          </a:solidFill>
        </p:spPr>
        <p:txBody>
          <a:bodyPr lIns="27432" tIns="27432" rIns="27432" bIns="27432"/>
          <a:lstStyle>
            <a:lvl1pPr marL="0" indent="0">
              <a:lnSpc>
                <a:spcPct val="100000"/>
              </a:lnSpc>
              <a:spcBef>
                <a:spcPts val="900"/>
              </a:spcBef>
              <a:buClrTx/>
              <a:buSzTx/>
              <a:buNone/>
              <a:defRPr cap="all" sz="3800">
                <a:solidFill>
                  <a:srgbClr val="FFFFFF"/>
                </a:solidFill>
                <a:latin typeface="Arial Black"/>
                <a:ea typeface="Arial Black"/>
                <a:cs typeface="Arial Black"/>
                <a:sym typeface="Arial Black"/>
              </a:defRPr>
            </a:lvl1pPr>
            <a:lvl2pPr marL="0" indent="342900">
              <a:lnSpc>
                <a:spcPct val="100000"/>
              </a:lnSpc>
              <a:spcBef>
                <a:spcPts val="900"/>
              </a:spcBef>
              <a:buClrTx/>
              <a:buSzTx/>
              <a:buNone/>
              <a:defRPr cap="all" sz="3800">
                <a:solidFill>
                  <a:srgbClr val="FFFFFF"/>
                </a:solidFill>
                <a:latin typeface="Arial Black"/>
                <a:ea typeface="Arial Black"/>
                <a:cs typeface="Arial Black"/>
                <a:sym typeface="Arial Black"/>
              </a:defRPr>
            </a:lvl2pPr>
            <a:lvl3pPr marL="0" indent="685800">
              <a:lnSpc>
                <a:spcPct val="100000"/>
              </a:lnSpc>
              <a:spcBef>
                <a:spcPts val="900"/>
              </a:spcBef>
              <a:buClrTx/>
              <a:buSzTx/>
              <a:buNone/>
              <a:defRPr cap="all" sz="3800">
                <a:solidFill>
                  <a:srgbClr val="FFFFFF"/>
                </a:solidFill>
                <a:latin typeface="Arial Black"/>
                <a:ea typeface="Arial Black"/>
                <a:cs typeface="Arial Black"/>
                <a:sym typeface="Arial Black"/>
              </a:defRPr>
            </a:lvl3pPr>
            <a:lvl4pPr marL="0" indent="1028700">
              <a:lnSpc>
                <a:spcPct val="100000"/>
              </a:lnSpc>
              <a:spcBef>
                <a:spcPts val="900"/>
              </a:spcBef>
              <a:buClrTx/>
              <a:buSzTx/>
              <a:buNone/>
              <a:defRPr cap="all" sz="3800">
                <a:solidFill>
                  <a:srgbClr val="FFFFFF"/>
                </a:solidFill>
                <a:latin typeface="Arial Black"/>
                <a:ea typeface="Arial Black"/>
                <a:cs typeface="Arial Black"/>
                <a:sym typeface="Arial Black"/>
              </a:defRPr>
            </a:lvl4pPr>
            <a:lvl5pPr marL="0" indent="1371600">
              <a:lnSpc>
                <a:spcPct val="100000"/>
              </a:lnSpc>
              <a:spcBef>
                <a:spcPts val="900"/>
              </a:spcBef>
              <a:buClrTx/>
              <a:buSzTx/>
              <a:buNone/>
              <a:defRPr cap="all" sz="3800">
                <a:solidFill>
                  <a:srgbClr val="FFFFFF"/>
                </a:solidFill>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372" name="Shape 372"/>
          <p:cNvSpPr/>
          <p:nvPr>
            <p:ph type="body" sz="quarter" idx="13"/>
          </p:nvPr>
        </p:nvSpPr>
        <p:spPr>
          <a:xfrm>
            <a:off x="872404" y="4479647"/>
            <a:ext cx="3688429" cy="647101"/>
          </a:xfrm>
          <a:prstGeom prst="rect">
            <a:avLst/>
          </a:prstGeom>
          <a:solidFill>
            <a:srgbClr val="2FC2D9"/>
          </a:solidFill>
        </p:spPr>
        <p:txBody>
          <a:bodyPr lIns="27432" tIns="27432" rIns="27432" bIns="27432"/>
          <a:lstStyle/>
          <a:p>
            <a:pPr marL="0" indent="0" defTabSz="397763">
              <a:lnSpc>
                <a:spcPct val="100000"/>
              </a:lnSpc>
              <a:spcBef>
                <a:spcPts val="700"/>
              </a:spcBef>
              <a:buClrTx/>
              <a:buSzTx/>
              <a:buNone/>
              <a:defRPr cap="all" sz="3306">
                <a:solidFill>
                  <a:srgbClr val="FFFFFF"/>
                </a:solidFill>
                <a:latin typeface="Arial Black"/>
                <a:ea typeface="Arial Black"/>
                <a:cs typeface="Arial Black"/>
                <a:sym typeface="Arial Black"/>
              </a:defRPr>
            </a:pPr>
          </a:p>
        </p:txBody>
      </p:sp>
      <p:sp>
        <p:nvSpPr>
          <p:cNvPr id="373" name="Shape 373"/>
          <p:cNvSpPr/>
          <p:nvPr>
            <p:ph type="body" sz="quarter" idx="14"/>
          </p:nvPr>
        </p:nvSpPr>
        <p:spPr>
          <a:xfrm>
            <a:off x="866628" y="3276170"/>
            <a:ext cx="3731156" cy="284694"/>
          </a:xfrm>
          <a:prstGeom prst="rect">
            <a:avLst/>
          </a:prstGeom>
          <a:solidFill>
            <a:schemeClr val="accent2"/>
          </a:solidFill>
        </p:spPr>
        <p:txBody>
          <a:bodyPr lIns="34290" tIns="34290" rIns="34290" bIns="34290"/>
          <a:lstStyle/>
          <a:p>
            <a:pPr marL="0" indent="0" defTabSz="397763">
              <a:lnSpc>
                <a:spcPct val="100000"/>
              </a:lnSpc>
              <a:spcBef>
                <a:spcPts val="200"/>
              </a:spcBef>
              <a:buClrTx/>
              <a:buSzTx/>
              <a:buNone/>
              <a:defRPr sz="1218">
                <a:solidFill>
                  <a:srgbClr val="FFFFFF"/>
                </a:solidFill>
                <a:latin typeface="Arial Black"/>
                <a:ea typeface="Arial Black"/>
                <a:cs typeface="Arial Black"/>
                <a:sym typeface="Arial Black"/>
              </a:defRPr>
            </a:pPr>
          </a:p>
        </p:txBody>
      </p:sp>
      <p:sp>
        <p:nvSpPr>
          <p:cNvPr id="374" name="Shape 374"/>
          <p:cNvSpPr/>
          <p:nvPr>
            <p:ph type="body" sz="quarter" idx="15"/>
          </p:nvPr>
        </p:nvSpPr>
        <p:spPr>
          <a:xfrm>
            <a:off x="872405" y="3831947"/>
            <a:ext cx="5285757" cy="647101"/>
          </a:xfrm>
          <a:prstGeom prst="rect">
            <a:avLst/>
          </a:prstGeom>
          <a:solidFill>
            <a:srgbClr val="2FC2D9"/>
          </a:solidFill>
        </p:spPr>
        <p:txBody>
          <a:bodyPr lIns="27432" tIns="27432" rIns="27432" bIns="27432"/>
          <a:lstStyle/>
          <a:p>
            <a:pPr marL="0" indent="0" defTabSz="397763">
              <a:lnSpc>
                <a:spcPct val="100000"/>
              </a:lnSpc>
              <a:spcBef>
                <a:spcPts val="700"/>
              </a:spcBef>
              <a:buClrTx/>
              <a:buSzTx/>
              <a:buNone/>
              <a:defRPr cap="all" sz="3306">
                <a:solidFill>
                  <a:srgbClr val="FFFFFF"/>
                </a:solidFill>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Numbered List">
    <p:spTree>
      <p:nvGrpSpPr>
        <p:cNvPr id="1" name=""/>
        <p:cNvGrpSpPr/>
        <p:nvPr/>
      </p:nvGrpSpPr>
      <p:grpSpPr>
        <a:xfrm>
          <a:off x="0" y="0"/>
          <a:ext cx="0" cy="0"/>
          <a:chOff x="0" y="0"/>
          <a:chExt cx="0" cy="0"/>
        </a:xfrm>
      </p:grpSpPr>
      <p:sp>
        <p:nvSpPr>
          <p:cNvPr id="36" name="Shape 36"/>
          <p:cNvSpPr/>
          <p:nvPr>
            <p:ph type="sldNum" sz="quarter" idx="2"/>
          </p:nvPr>
        </p:nvSpPr>
        <p:spPr>
          <a:prstGeom prst="rect">
            <a:avLst/>
          </a:prstGeom>
        </p:spPr>
        <p:txBody>
          <a:bodyPr/>
          <a:lstStyle/>
          <a:p>
            <a:pPr/>
            <a:fld id="{86CB4B4D-7CA3-9044-876B-883B54F8677D}" type="slidenum"/>
          </a:p>
        </p:txBody>
      </p:sp>
      <p:sp>
        <p:nvSpPr>
          <p:cNvPr id="37" name="Shape 3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hape 38"/>
          <p:cNvSpPr/>
          <p:nvPr>
            <p:ph type="body" sz="quarter" idx="13"/>
          </p:nvPr>
        </p:nvSpPr>
        <p:spPr>
          <a:xfrm>
            <a:off x="0" y="-1"/>
            <a:ext cx="9144000" cy="932690"/>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p>
            <a:pPr marL="0" indent="0">
              <a:lnSpc>
                <a:spcPct val="100000"/>
              </a:lnSpc>
              <a:spcBef>
                <a:spcPts val="600"/>
              </a:spcBef>
              <a:buClrTx/>
              <a:buSzTx/>
              <a:buNone/>
              <a:defRPr sz="2600">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ulleted List">
    <p:spTree>
      <p:nvGrpSpPr>
        <p:cNvPr id="1" name=""/>
        <p:cNvGrpSpPr/>
        <p:nvPr/>
      </p:nvGrpSpPr>
      <p:grpSpPr>
        <a:xfrm>
          <a:off x="0" y="0"/>
          <a:ext cx="0" cy="0"/>
          <a:chOff x="0" y="0"/>
          <a:chExt cx="0" cy="0"/>
        </a:xfrm>
      </p:grpSpPr>
      <p:sp>
        <p:nvSpPr>
          <p:cNvPr id="45" name="Shape 45"/>
          <p:cNvSpPr/>
          <p:nvPr>
            <p:ph type="sldNum" sz="quarter" idx="2"/>
          </p:nvPr>
        </p:nvSpPr>
        <p:spPr>
          <a:prstGeom prst="rect">
            <a:avLst/>
          </a:prstGeom>
        </p:spPr>
        <p:txBody>
          <a:bodyPr/>
          <a:lstStyle/>
          <a:p>
            <a:pPr/>
            <a:fld id="{86CB4B4D-7CA3-9044-876B-883B54F8677D}" type="slidenum"/>
          </a:p>
        </p:txBody>
      </p:sp>
      <p:sp>
        <p:nvSpPr>
          <p:cNvPr id="46" name="Shape 46"/>
          <p:cNvSpPr/>
          <p:nvPr>
            <p:ph type="body" idx="1"/>
          </p:nvPr>
        </p:nvSpPr>
        <p:spPr>
          <a:xfrm>
            <a:off x="360363" y="1439862"/>
            <a:ext cx="8430769" cy="4572001"/>
          </a:xfrm>
          <a:prstGeom prst="rect">
            <a:avLst/>
          </a:prstGeom>
        </p:spPr>
        <p:txBody>
          <a:bodyPr/>
          <a:lstStyle>
            <a:lvl1pPr marL="173736" indent="-173736">
              <a:spcBef>
                <a:spcPts val="1000"/>
              </a:spcBef>
              <a:buSzPct val="100000"/>
              <a:buFont typeface="Arial"/>
              <a:buChar char="•"/>
            </a:lvl1pPr>
            <a:lvl2pPr marL="587828" indent="-240356">
              <a:spcBef>
                <a:spcPts val="1000"/>
              </a:spcBef>
              <a:buFont typeface="Arial"/>
            </a:lvl2pPr>
            <a:lvl3pPr marL="884355" indent="-198555">
              <a:spcBef>
                <a:spcPts val="1000"/>
              </a:spcBef>
              <a:buFont typeface="Arial"/>
            </a:lvl3pPr>
            <a:lvl4pPr marL="1600200" indent="-228600">
              <a:spcBef>
                <a:spcPts val="1000"/>
              </a:spcBef>
              <a:buFont typeface="Arial"/>
            </a:lvl4pPr>
            <a:lvl5pPr marL="2057400" indent="-228600">
              <a:spcBef>
                <a:spcPts val="1000"/>
              </a:spcBef>
              <a:buFont typeface="Arial"/>
            </a:lvl5pPr>
          </a:lstStyle>
          <a:p>
            <a:pPr/>
            <a:r>
              <a:t>Body Level One</a:t>
            </a:r>
          </a:p>
          <a:p>
            <a:pPr lvl="1"/>
            <a:r>
              <a:t>Body Level Two</a:t>
            </a:r>
          </a:p>
          <a:p>
            <a:pPr lvl="2"/>
            <a:r>
              <a:t>Body Level Three</a:t>
            </a:r>
          </a:p>
          <a:p>
            <a:pPr lvl="3"/>
            <a:r>
              <a:t>Body Level Four</a:t>
            </a:r>
          </a:p>
          <a:p>
            <a:pPr lvl="4"/>
            <a:r>
              <a:t>Body Level Five</a:t>
            </a:r>
          </a:p>
        </p:txBody>
      </p:sp>
      <p:sp>
        <p:nvSpPr>
          <p:cNvPr id="47" name="Shape 47"/>
          <p:cNvSpPr/>
          <p:nvPr>
            <p:ph type="body" sz="quarter" idx="13"/>
          </p:nvPr>
        </p:nvSpPr>
        <p:spPr>
          <a:xfrm>
            <a:off x="0" y="-1"/>
            <a:ext cx="9144000" cy="932690"/>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p>
            <a:pPr marL="0" indent="0">
              <a:lnSpc>
                <a:spcPct val="100000"/>
              </a:lnSpc>
              <a:spcBef>
                <a:spcPts val="600"/>
              </a:spcBef>
              <a:buClrTx/>
              <a:buSzTx/>
              <a:buNone/>
              <a:defRPr sz="2600">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Bullet List with Graphic">
    <p:spTree>
      <p:nvGrpSpPr>
        <p:cNvPr id="1" name=""/>
        <p:cNvGrpSpPr/>
        <p:nvPr/>
      </p:nvGrpSpPr>
      <p:grpSpPr>
        <a:xfrm>
          <a:off x="0" y="0"/>
          <a:ext cx="0" cy="0"/>
          <a:chOff x="0" y="0"/>
          <a:chExt cx="0" cy="0"/>
        </a:xfrm>
      </p:grpSpPr>
      <p:sp>
        <p:nvSpPr>
          <p:cNvPr id="54" name="Shape 54"/>
          <p:cNvSpPr/>
          <p:nvPr/>
        </p:nvSpPr>
        <p:spPr>
          <a:xfrm>
            <a:off x="0" y="6500707"/>
            <a:ext cx="9144000" cy="365761"/>
          </a:xfrm>
          <a:prstGeom prst="rect">
            <a:avLst/>
          </a:prstGeom>
          <a:solidFill>
            <a:srgbClr val="464547"/>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55" name="Shape 55"/>
          <p:cNvSpPr/>
          <p:nvPr>
            <p:ph type="sldNum" sz="quarter" idx="2"/>
          </p:nvPr>
        </p:nvSpPr>
        <p:spPr>
          <a:prstGeom prst="rect">
            <a:avLst/>
          </a:prstGeom>
        </p:spPr>
        <p:txBody>
          <a:bodyPr/>
          <a:lstStyle/>
          <a:p>
            <a:pPr/>
            <a:fld id="{86CB4B4D-7CA3-9044-876B-883B54F8677D}" type="slidenum"/>
          </a:p>
        </p:txBody>
      </p:sp>
      <p:sp>
        <p:nvSpPr>
          <p:cNvPr id="56" name="Shape 56"/>
          <p:cNvSpPr/>
          <p:nvPr/>
        </p:nvSpPr>
        <p:spPr>
          <a:xfrm>
            <a:off x="1172210" y="6564320"/>
            <a:ext cx="4597646"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 sz="800">
                <a:solidFill>
                  <a:schemeClr val="accent1"/>
                </a:solidFill>
              </a:defRPr>
            </a:lvl1pPr>
          </a:lstStyle>
          <a:p>
            <a:pPr/>
            <a:r>
              <a:t>IT WEEK 2016 - Future of Cashless Payments - Konrad Hefelle, 20. April 2016</a:t>
            </a:r>
          </a:p>
        </p:txBody>
      </p:sp>
      <p:sp>
        <p:nvSpPr>
          <p:cNvPr id="57" name="Shape 57"/>
          <p:cNvSpPr/>
          <p:nvPr/>
        </p:nvSpPr>
        <p:spPr>
          <a:xfrm>
            <a:off x="1104899" y="6601290"/>
            <a:ext cx="1" cy="164593"/>
          </a:xfrm>
          <a:prstGeom prst="line">
            <a:avLst/>
          </a:prstGeom>
          <a:ln w="3175">
            <a:solidFill>
              <a:schemeClr val="accent1"/>
            </a:solidFill>
          </a:ln>
        </p:spPr>
        <p:txBody>
          <a:bodyPr lIns="45719" rIns="45719"/>
          <a:lstStyle/>
          <a:p>
            <a:pPr defTabSz="457200">
              <a:lnSpc>
                <a:spcPct val="100000"/>
              </a:lnSpc>
              <a:spcBef>
                <a:spcPts val="0"/>
              </a:spcBef>
              <a:defRPr sz="1800">
                <a:solidFill>
                  <a:srgbClr val="464547"/>
                </a:solidFill>
              </a:defRPr>
            </a:pPr>
          </a:p>
        </p:txBody>
      </p:sp>
      <p:pic>
        <p:nvPicPr>
          <p:cNvPr id="58" name="image1.png" descr="logo_footer.png"/>
          <p:cNvPicPr>
            <a:picLocks noChangeAspect="1"/>
          </p:cNvPicPr>
          <p:nvPr/>
        </p:nvPicPr>
        <p:blipFill>
          <a:blip r:embed="rId2">
            <a:extLst/>
          </a:blip>
          <a:stretch>
            <a:fillRect/>
          </a:stretch>
        </p:blipFill>
        <p:spPr>
          <a:xfrm>
            <a:off x="466829" y="6615683"/>
            <a:ext cx="476251" cy="169418"/>
          </a:xfrm>
          <a:prstGeom prst="rect">
            <a:avLst/>
          </a:prstGeom>
          <a:ln w="12700">
            <a:miter lim="400000"/>
          </a:ln>
        </p:spPr>
      </p:pic>
      <p:sp>
        <p:nvSpPr>
          <p:cNvPr id="59" name="Shape 59"/>
          <p:cNvSpPr/>
          <p:nvPr>
            <p:ph type="pic" sz="half" idx="13"/>
          </p:nvPr>
        </p:nvSpPr>
        <p:spPr>
          <a:xfrm>
            <a:off x="5029200" y="910938"/>
            <a:ext cx="4114800" cy="5577842"/>
          </a:xfrm>
          <a:prstGeom prst="rect">
            <a:avLst/>
          </a:prstGeom>
        </p:spPr>
        <p:txBody>
          <a:bodyPr lIns="91439" rIns="91439">
            <a:noAutofit/>
          </a:bodyPr>
          <a:lstStyle/>
          <a:p>
            <a:pPr/>
          </a:p>
        </p:txBody>
      </p:sp>
      <p:sp>
        <p:nvSpPr>
          <p:cNvPr id="60" name="Shape 60"/>
          <p:cNvSpPr/>
          <p:nvPr>
            <p:ph type="body" sz="half" idx="1"/>
          </p:nvPr>
        </p:nvSpPr>
        <p:spPr>
          <a:xfrm>
            <a:off x="360363" y="1439862"/>
            <a:ext cx="4343401" cy="4572001"/>
          </a:xfrm>
          <a:prstGeom prst="rect">
            <a:avLst/>
          </a:prstGeom>
        </p:spPr>
        <p:txBody>
          <a:bodyPr/>
          <a:lstStyle>
            <a:lvl1pPr marL="173736" indent="-173736">
              <a:spcBef>
                <a:spcPts val="1000"/>
              </a:spcBef>
              <a:buSzPct val="100000"/>
              <a:buFont typeface="Arial"/>
              <a:buChar char="•"/>
            </a:lvl1pPr>
            <a:lvl2pPr marL="742950" indent="-285750">
              <a:spcBef>
                <a:spcPts val="1000"/>
              </a:spcBef>
              <a:buFont typeface="Arial"/>
            </a:lvl2pPr>
            <a:lvl3pPr>
              <a:spcBef>
                <a:spcPts val="1000"/>
              </a:spcBef>
              <a:buFont typeface="Arial"/>
            </a:lvl3pPr>
            <a:lvl4pPr marL="1600200" indent="-228600">
              <a:spcBef>
                <a:spcPts val="1000"/>
              </a:spcBef>
              <a:buFont typeface="Arial"/>
            </a:lvl4pPr>
            <a:lvl5pPr marL="2057400" indent="-228600">
              <a:spcBef>
                <a:spcPts val="1000"/>
              </a:spcBef>
              <a:buFont typeface="Arial"/>
            </a:lvl5pPr>
          </a:lstStyle>
          <a:p>
            <a:pPr/>
            <a:r>
              <a:t>Body Level One</a:t>
            </a:r>
          </a:p>
          <a:p>
            <a:pPr lvl="1"/>
            <a:r>
              <a:t>Body Level Two</a:t>
            </a:r>
          </a:p>
          <a:p>
            <a:pPr lvl="2"/>
            <a:r>
              <a:t>Body Level Three</a:t>
            </a:r>
          </a:p>
          <a:p>
            <a:pPr lvl="3"/>
            <a:r>
              <a:t>Body Level Four</a:t>
            </a:r>
          </a:p>
          <a:p>
            <a:pPr lvl="4"/>
            <a:r>
              <a:t>Body Level Five</a:t>
            </a:r>
          </a:p>
        </p:txBody>
      </p:sp>
      <p:sp>
        <p:nvSpPr>
          <p:cNvPr id="61" name="Shape 61"/>
          <p:cNvSpPr/>
          <p:nvPr>
            <p:ph type="body" sz="quarter" idx="14"/>
          </p:nvPr>
        </p:nvSpPr>
        <p:spPr>
          <a:xfrm>
            <a:off x="0" y="-1"/>
            <a:ext cx="9144000" cy="932690"/>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p>
            <a:pPr marL="0" indent="0">
              <a:lnSpc>
                <a:spcPct val="100000"/>
              </a:lnSpc>
              <a:spcBef>
                <a:spcPts val="600"/>
              </a:spcBef>
              <a:buClrTx/>
              <a:buSzTx/>
              <a:buNone/>
              <a:defRPr sz="2600">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with Bulleted list">
    <p:spTree>
      <p:nvGrpSpPr>
        <p:cNvPr id="1" name=""/>
        <p:cNvGrpSpPr/>
        <p:nvPr/>
      </p:nvGrpSpPr>
      <p:grpSpPr>
        <a:xfrm>
          <a:off x="0" y="0"/>
          <a:ext cx="0" cy="0"/>
          <a:chOff x="0" y="0"/>
          <a:chExt cx="0" cy="0"/>
        </a:xfrm>
      </p:grpSpPr>
      <p:sp>
        <p:nvSpPr>
          <p:cNvPr id="68" name="Shape 68"/>
          <p:cNvSpPr/>
          <p:nvPr/>
        </p:nvSpPr>
        <p:spPr>
          <a:xfrm>
            <a:off x="0" y="6500707"/>
            <a:ext cx="9144000" cy="365761"/>
          </a:xfrm>
          <a:prstGeom prst="rect">
            <a:avLst/>
          </a:prstGeom>
          <a:solidFill>
            <a:srgbClr val="464547"/>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69" name="Shape 69"/>
          <p:cNvSpPr/>
          <p:nvPr>
            <p:ph type="sldNum" sz="quarter" idx="2"/>
          </p:nvPr>
        </p:nvSpPr>
        <p:spPr>
          <a:prstGeom prst="rect">
            <a:avLst/>
          </a:prstGeom>
        </p:spPr>
        <p:txBody>
          <a:bodyPr/>
          <a:lstStyle/>
          <a:p>
            <a:pPr/>
            <a:fld id="{86CB4B4D-7CA3-9044-876B-883B54F8677D}" type="slidenum"/>
          </a:p>
        </p:txBody>
      </p:sp>
      <p:sp>
        <p:nvSpPr>
          <p:cNvPr id="70" name="Shape 70"/>
          <p:cNvSpPr/>
          <p:nvPr/>
        </p:nvSpPr>
        <p:spPr>
          <a:xfrm>
            <a:off x="1172210" y="6564320"/>
            <a:ext cx="5651769"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 sz="800">
                <a:solidFill>
                  <a:schemeClr val="accent1"/>
                </a:solidFill>
              </a:defRPr>
            </a:lvl1pPr>
          </a:lstStyle>
          <a:p>
            <a:pPr/>
            <a:r>
              <a:t>IT WEEK 2016 - Future of Cashless Payments - Konrad Hefelle, 20. April 2016</a:t>
            </a:r>
          </a:p>
        </p:txBody>
      </p:sp>
      <p:sp>
        <p:nvSpPr>
          <p:cNvPr id="71" name="Shape 71"/>
          <p:cNvSpPr/>
          <p:nvPr/>
        </p:nvSpPr>
        <p:spPr>
          <a:xfrm>
            <a:off x="1104899" y="6601290"/>
            <a:ext cx="1" cy="164593"/>
          </a:xfrm>
          <a:prstGeom prst="line">
            <a:avLst/>
          </a:prstGeom>
          <a:ln w="3175">
            <a:solidFill>
              <a:schemeClr val="accent1"/>
            </a:solidFill>
          </a:ln>
        </p:spPr>
        <p:txBody>
          <a:bodyPr lIns="45719" rIns="45719"/>
          <a:lstStyle/>
          <a:p>
            <a:pPr defTabSz="457200">
              <a:lnSpc>
                <a:spcPct val="100000"/>
              </a:lnSpc>
              <a:spcBef>
                <a:spcPts val="0"/>
              </a:spcBef>
              <a:defRPr sz="1800">
                <a:solidFill>
                  <a:srgbClr val="464547"/>
                </a:solidFill>
              </a:defRPr>
            </a:pPr>
          </a:p>
        </p:txBody>
      </p:sp>
      <p:pic>
        <p:nvPicPr>
          <p:cNvPr id="72" name="image1.png" descr="logo_footer.png"/>
          <p:cNvPicPr>
            <a:picLocks noChangeAspect="1"/>
          </p:cNvPicPr>
          <p:nvPr/>
        </p:nvPicPr>
        <p:blipFill>
          <a:blip r:embed="rId2">
            <a:extLst/>
          </a:blip>
          <a:stretch>
            <a:fillRect/>
          </a:stretch>
        </p:blipFill>
        <p:spPr>
          <a:xfrm>
            <a:off x="466829" y="6615683"/>
            <a:ext cx="476251" cy="169418"/>
          </a:xfrm>
          <a:prstGeom prst="rect">
            <a:avLst/>
          </a:prstGeom>
          <a:ln w="12700">
            <a:miter lim="400000"/>
          </a:ln>
        </p:spPr>
      </p:pic>
      <p:sp>
        <p:nvSpPr>
          <p:cNvPr id="73" name="Shape 73"/>
          <p:cNvSpPr/>
          <p:nvPr>
            <p:ph type="body" sz="quarter" idx="1"/>
          </p:nvPr>
        </p:nvSpPr>
        <p:spPr>
          <a:xfrm>
            <a:off x="0" y="0"/>
            <a:ext cx="9144000" cy="932689"/>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lvl1pPr marL="0" indent="0">
              <a:lnSpc>
                <a:spcPct val="100000"/>
              </a:lnSpc>
              <a:spcBef>
                <a:spcPts val="600"/>
              </a:spcBef>
              <a:buClrTx/>
              <a:buSzTx/>
              <a:buNone/>
              <a:defRPr sz="2600">
                <a:latin typeface="Arial Black"/>
                <a:ea typeface="Arial Black"/>
                <a:cs typeface="Arial Black"/>
                <a:sym typeface="Arial Black"/>
              </a:defRPr>
            </a:lvl1pPr>
            <a:lvl2pPr marL="869950" indent="-412750">
              <a:lnSpc>
                <a:spcPct val="100000"/>
              </a:lnSpc>
              <a:spcBef>
                <a:spcPts val="600"/>
              </a:spcBef>
              <a:buClrTx/>
              <a:defRPr sz="2600">
                <a:latin typeface="Arial Black"/>
                <a:ea typeface="Arial Black"/>
                <a:cs typeface="Arial Black"/>
                <a:sym typeface="Arial Black"/>
              </a:defRPr>
            </a:lvl2pPr>
            <a:lvl3pPr marL="1285875" indent="-371475">
              <a:lnSpc>
                <a:spcPct val="100000"/>
              </a:lnSpc>
              <a:spcBef>
                <a:spcPts val="600"/>
              </a:spcBef>
              <a:buClrTx/>
              <a:defRPr sz="2600">
                <a:latin typeface="Arial Black"/>
                <a:ea typeface="Arial Black"/>
                <a:cs typeface="Arial Black"/>
                <a:sym typeface="Arial Black"/>
              </a:defRPr>
            </a:lvl3pPr>
            <a:lvl4pPr marL="1828800" indent="-457200">
              <a:lnSpc>
                <a:spcPct val="100000"/>
              </a:lnSpc>
              <a:spcBef>
                <a:spcPts val="600"/>
              </a:spcBef>
              <a:buClrTx/>
              <a:defRPr sz="2600">
                <a:latin typeface="Arial Black"/>
                <a:ea typeface="Arial Black"/>
                <a:cs typeface="Arial Black"/>
                <a:sym typeface="Arial Black"/>
              </a:defRPr>
            </a:lvl4pPr>
            <a:lvl5pPr marL="2369127" indent="-540327">
              <a:lnSpc>
                <a:spcPct val="100000"/>
              </a:lnSpc>
              <a:spcBef>
                <a:spcPts val="600"/>
              </a:spcBef>
              <a:buClrTx/>
              <a:defRPr sz="2600">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74" name="Shape 74"/>
          <p:cNvSpPr/>
          <p:nvPr>
            <p:ph type="body" sz="quarter" idx="13"/>
          </p:nvPr>
        </p:nvSpPr>
        <p:spPr>
          <a:xfrm>
            <a:off x="418148" y="1345461"/>
            <a:ext cx="1748991" cy="295467"/>
          </a:xfrm>
          <a:prstGeom prst="rect">
            <a:avLst/>
          </a:prstGeom>
          <a:solidFill>
            <a:schemeClr val="accent2"/>
          </a:solidFill>
        </p:spPr>
        <p:txBody>
          <a:bodyPr lIns="54864" tIns="54864" rIns="54864" bIns="54864" anchor="ctr"/>
          <a:lstStyle/>
          <a:p>
            <a:pPr marL="0" indent="0" defTabSz="397763">
              <a:lnSpc>
                <a:spcPct val="100000"/>
              </a:lnSpc>
              <a:spcBef>
                <a:spcPts val="0"/>
              </a:spcBef>
              <a:buClrTx/>
              <a:buSzTx/>
              <a:buNone/>
              <a:defRPr sz="1044">
                <a:solidFill>
                  <a:srgbClr val="FFFFFF"/>
                </a:solidFill>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Custom Layout">
    <p:spTree>
      <p:nvGrpSpPr>
        <p:cNvPr id="1" name=""/>
        <p:cNvGrpSpPr/>
        <p:nvPr/>
      </p:nvGrpSpPr>
      <p:grpSpPr>
        <a:xfrm>
          <a:off x="0" y="0"/>
          <a:ext cx="0" cy="0"/>
          <a:chOff x="0" y="0"/>
          <a:chExt cx="0" cy="0"/>
        </a:xfrm>
      </p:grpSpPr>
      <p:sp>
        <p:nvSpPr>
          <p:cNvPr id="81" name="Shape 81"/>
          <p:cNvSpPr/>
          <p:nvPr>
            <p:ph type="sldNum" sz="quarter" idx="2"/>
          </p:nvPr>
        </p:nvSpPr>
        <p:spPr>
          <a:prstGeom prst="rect">
            <a:avLst/>
          </a:prstGeom>
        </p:spPr>
        <p:txBody>
          <a:bodyPr/>
          <a:lstStyle/>
          <a:p>
            <a:pPr/>
            <a:fld id="{86CB4B4D-7CA3-9044-876B-883B54F8677D}" type="slidenum"/>
          </a:p>
        </p:txBody>
      </p:sp>
      <p:sp>
        <p:nvSpPr>
          <p:cNvPr id="82" name="Shape 82"/>
          <p:cNvSpPr/>
          <p:nvPr/>
        </p:nvSpPr>
        <p:spPr>
          <a:xfrm flipV="1">
            <a:off x="3047999" y="923635"/>
            <a:ext cx="1" cy="5576456"/>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83" name="Shape 83"/>
          <p:cNvSpPr/>
          <p:nvPr/>
        </p:nvSpPr>
        <p:spPr>
          <a:xfrm flipV="1">
            <a:off x="6096000" y="923635"/>
            <a:ext cx="0" cy="5576456"/>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84" name="Shape 84"/>
          <p:cNvSpPr/>
          <p:nvPr>
            <p:ph type="body" sz="quarter" idx="1"/>
          </p:nvPr>
        </p:nvSpPr>
        <p:spPr>
          <a:xfrm>
            <a:off x="0" y="0"/>
            <a:ext cx="9144000" cy="932689"/>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lvl1pPr marL="0" indent="0">
              <a:lnSpc>
                <a:spcPct val="100000"/>
              </a:lnSpc>
              <a:spcBef>
                <a:spcPts val="600"/>
              </a:spcBef>
              <a:buClrTx/>
              <a:buSzTx/>
              <a:buNone/>
              <a:defRPr sz="2600">
                <a:latin typeface="Arial Black"/>
                <a:ea typeface="Arial Black"/>
                <a:cs typeface="Arial Black"/>
                <a:sym typeface="Arial Black"/>
              </a:defRPr>
            </a:lvl1pPr>
            <a:lvl2pPr marL="869950" indent="-412750">
              <a:lnSpc>
                <a:spcPct val="100000"/>
              </a:lnSpc>
              <a:spcBef>
                <a:spcPts val="600"/>
              </a:spcBef>
              <a:buClrTx/>
              <a:defRPr sz="2600">
                <a:latin typeface="Arial Black"/>
                <a:ea typeface="Arial Black"/>
                <a:cs typeface="Arial Black"/>
                <a:sym typeface="Arial Black"/>
              </a:defRPr>
            </a:lvl2pPr>
            <a:lvl3pPr marL="1285875" indent="-371475">
              <a:lnSpc>
                <a:spcPct val="100000"/>
              </a:lnSpc>
              <a:spcBef>
                <a:spcPts val="600"/>
              </a:spcBef>
              <a:buClrTx/>
              <a:defRPr sz="2600">
                <a:latin typeface="Arial Black"/>
                <a:ea typeface="Arial Black"/>
                <a:cs typeface="Arial Black"/>
                <a:sym typeface="Arial Black"/>
              </a:defRPr>
            </a:lvl3pPr>
            <a:lvl4pPr marL="1828800" indent="-457200">
              <a:lnSpc>
                <a:spcPct val="100000"/>
              </a:lnSpc>
              <a:spcBef>
                <a:spcPts val="600"/>
              </a:spcBef>
              <a:buClrTx/>
              <a:defRPr sz="2600">
                <a:latin typeface="Arial Black"/>
                <a:ea typeface="Arial Black"/>
                <a:cs typeface="Arial Black"/>
                <a:sym typeface="Arial Black"/>
              </a:defRPr>
            </a:lvl4pPr>
            <a:lvl5pPr marL="2369127" indent="-540327">
              <a:lnSpc>
                <a:spcPct val="100000"/>
              </a:lnSpc>
              <a:spcBef>
                <a:spcPts val="600"/>
              </a:spcBef>
              <a:buClrTx/>
              <a:defRPr sz="2600">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85" name="Shape 85"/>
          <p:cNvSpPr/>
          <p:nvPr/>
        </p:nvSpPr>
        <p:spPr>
          <a:xfrm flipH="1" flipV="1">
            <a:off x="-1" y="3712442"/>
            <a:ext cx="9144001" cy="1"/>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eam Members">
    <p:spTree>
      <p:nvGrpSpPr>
        <p:cNvPr id="1" name=""/>
        <p:cNvGrpSpPr/>
        <p:nvPr/>
      </p:nvGrpSpPr>
      <p:grpSpPr>
        <a:xfrm>
          <a:off x="0" y="0"/>
          <a:ext cx="0" cy="0"/>
          <a:chOff x="0" y="0"/>
          <a:chExt cx="0" cy="0"/>
        </a:xfrm>
      </p:grpSpPr>
      <p:sp>
        <p:nvSpPr>
          <p:cNvPr id="92" name="Shape 92"/>
          <p:cNvSpPr/>
          <p:nvPr>
            <p:ph type="sldNum" sz="quarter" idx="2"/>
          </p:nvPr>
        </p:nvSpPr>
        <p:spPr>
          <a:prstGeom prst="rect">
            <a:avLst/>
          </a:prstGeom>
        </p:spPr>
        <p:txBody>
          <a:bodyPr/>
          <a:lstStyle/>
          <a:p>
            <a:pPr/>
            <a:fld id="{86CB4B4D-7CA3-9044-876B-883B54F8677D}" type="slidenum"/>
          </a:p>
        </p:txBody>
      </p:sp>
      <p:sp>
        <p:nvSpPr>
          <p:cNvPr id="93" name="Shape 93"/>
          <p:cNvSpPr/>
          <p:nvPr>
            <p:ph type="body" sz="quarter" idx="1"/>
          </p:nvPr>
        </p:nvSpPr>
        <p:spPr>
          <a:xfrm>
            <a:off x="2847629" y="2612359"/>
            <a:ext cx="1162744" cy="295467"/>
          </a:xfrm>
          <a:prstGeom prst="rect">
            <a:avLst/>
          </a:prstGeom>
          <a:solidFill>
            <a:schemeClr val="accent2"/>
          </a:solidFill>
        </p:spPr>
        <p:txBody>
          <a:bodyPr lIns="54864" tIns="54864" rIns="54864" bIns="54864" anchor="ctr"/>
          <a:lstStyle>
            <a:lvl1pPr marL="0" indent="0" algn="ctr">
              <a:lnSpc>
                <a:spcPct val="100000"/>
              </a:lnSpc>
              <a:spcBef>
                <a:spcPts val="0"/>
              </a:spcBef>
              <a:buClrTx/>
              <a:buSzTx/>
              <a:buNone/>
              <a:defRPr sz="1200">
                <a:solidFill>
                  <a:srgbClr val="FFFFFF"/>
                </a:solidFill>
                <a:latin typeface="Arial Black"/>
                <a:ea typeface="Arial Black"/>
                <a:cs typeface="Arial Black"/>
                <a:sym typeface="Arial Black"/>
              </a:defRPr>
            </a:lvl1pPr>
            <a:lvl2pPr marL="647700" indent="-190500" algn="ctr">
              <a:lnSpc>
                <a:spcPct val="100000"/>
              </a:lnSpc>
              <a:spcBef>
                <a:spcPts val="0"/>
              </a:spcBef>
              <a:buClrTx/>
              <a:defRPr sz="1200">
                <a:solidFill>
                  <a:srgbClr val="FFFFFF"/>
                </a:solidFill>
                <a:latin typeface="Arial Black"/>
                <a:ea typeface="Arial Black"/>
                <a:cs typeface="Arial Black"/>
                <a:sym typeface="Arial Black"/>
              </a:defRPr>
            </a:lvl2pPr>
            <a:lvl3pPr marL="1085850" indent="-171450" algn="ctr">
              <a:lnSpc>
                <a:spcPct val="100000"/>
              </a:lnSpc>
              <a:spcBef>
                <a:spcPts val="0"/>
              </a:spcBef>
              <a:buClrTx/>
              <a:defRPr sz="1200">
                <a:solidFill>
                  <a:srgbClr val="FFFFFF"/>
                </a:solidFill>
                <a:latin typeface="Arial Black"/>
                <a:ea typeface="Arial Black"/>
                <a:cs typeface="Arial Black"/>
                <a:sym typeface="Arial Black"/>
              </a:defRPr>
            </a:lvl3pPr>
            <a:lvl4pPr marL="1582615" indent="-211015" algn="ctr">
              <a:lnSpc>
                <a:spcPct val="100000"/>
              </a:lnSpc>
              <a:spcBef>
                <a:spcPts val="0"/>
              </a:spcBef>
              <a:buClrTx/>
              <a:defRPr sz="1200">
                <a:solidFill>
                  <a:srgbClr val="FFFFFF"/>
                </a:solidFill>
                <a:latin typeface="Arial Black"/>
                <a:ea typeface="Arial Black"/>
                <a:cs typeface="Arial Black"/>
                <a:sym typeface="Arial Black"/>
              </a:defRPr>
            </a:lvl4pPr>
            <a:lvl5pPr marL="2078181" indent="-249381" algn="ctr">
              <a:lnSpc>
                <a:spcPct val="100000"/>
              </a:lnSpc>
              <a:spcBef>
                <a:spcPts val="0"/>
              </a:spcBef>
              <a:buClrTx/>
              <a:defRPr sz="1200">
                <a:solidFill>
                  <a:srgbClr val="FFFFFF"/>
                </a:solidFill>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94" name="Shape 94"/>
          <p:cNvSpPr/>
          <p:nvPr>
            <p:ph type="body" sz="quarter" idx="13"/>
          </p:nvPr>
        </p:nvSpPr>
        <p:spPr>
          <a:xfrm>
            <a:off x="2442368" y="2954875"/>
            <a:ext cx="1973262" cy="339430"/>
          </a:xfrm>
          <a:prstGeom prst="rect">
            <a:avLst/>
          </a:prstGeom>
        </p:spPr>
        <p:txBody>
          <a:bodyPr/>
          <a:lstStyle/>
          <a:p>
            <a:pPr marL="0" indent="0" algn="ctr">
              <a:lnSpc>
                <a:spcPct val="100000"/>
              </a:lnSpc>
              <a:spcBef>
                <a:spcPts val="200"/>
              </a:spcBef>
              <a:buClrTx/>
              <a:buSzTx/>
              <a:buNone/>
              <a:defRPr sz="1000"/>
            </a:pPr>
          </a:p>
        </p:txBody>
      </p:sp>
      <p:sp>
        <p:nvSpPr>
          <p:cNvPr id="95" name="Shape 95"/>
          <p:cNvSpPr/>
          <p:nvPr>
            <p:ph type="pic" sz="quarter" idx="14"/>
          </p:nvPr>
        </p:nvSpPr>
        <p:spPr>
          <a:xfrm>
            <a:off x="571500" y="1200726"/>
            <a:ext cx="1143000" cy="1143001"/>
          </a:xfrm>
          <a:prstGeom prst="rect">
            <a:avLst/>
          </a:prstGeom>
        </p:spPr>
        <p:txBody>
          <a:bodyPr lIns="91439" rIns="91439">
            <a:noAutofit/>
          </a:bodyPr>
          <a:lstStyle/>
          <a:p>
            <a:pPr/>
          </a:p>
        </p:txBody>
      </p:sp>
      <p:sp>
        <p:nvSpPr>
          <p:cNvPr id="96" name="Shape 96"/>
          <p:cNvSpPr/>
          <p:nvPr>
            <p:ph type="body" sz="quarter" idx="15"/>
          </p:nvPr>
        </p:nvSpPr>
        <p:spPr>
          <a:xfrm>
            <a:off x="561628" y="2612359"/>
            <a:ext cx="1162744" cy="295467"/>
          </a:xfrm>
          <a:prstGeom prst="rect">
            <a:avLst/>
          </a:prstGeom>
          <a:solidFill>
            <a:schemeClr val="accent2"/>
          </a:solidFill>
        </p:spPr>
        <p:txBody>
          <a:bodyPr lIns="54864" tIns="54864" rIns="54864" bIns="54864" anchor="ctr"/>
          <a:lstStyle/>
          <a:p>
            <a:pPr marL="0" indent="0" algn="ctr" defTabSz="397763">
              <a:lnSpc>
                <a:spcPct val="100000"/>
              </a:lnSpc>
              <a:spcBef>
                <a:spcPts val="0"/>
              </a:spcBef>
              <a:buClrTx/>
              <a:buSzTx/>
              <a:buNone/>
              <a:defRPr sz="1044">
                <a:solidFill>
                  <a:srgbClr val="FFFFFF"/>
                </a:solidFill>
                <a:latin typeface="Arial Black"/>
                <a:ea typeface="Arial Black"/>
                <a:cs typeface="Arial Black"/>
                <a:sym typeface="Arial Black"/>
              </a:defRPr>
            </a:pPr>
          </a:p>
        </p:txBody>
      </p:sp>
      <p:sp>
        <p:nvSpPr>
          <p:cNvPr id="97" name="Shape 97"/>
          <p:cNvSpPr/>
          <p:nvPr>
            <p:ph type="body" sz="quarter" idx="16"/>
          </p:nvPr>
        </p:nvSpPr>
        <p:spPr>
          <a:xfrm>
            <a:off x="156369" y="2954875"/>
            <a:ext cx="1973261" cy="339430"/>
          </a:xfrm>
          <a:prstGeom prst="rect">
            <a:avLst/>
          </a:prstGeom>
        </p:spPr>
        <p:txBody>
          <a:bodyPr/>
          <a:lstStyle/>
          <a:p>
            <a:pPr marL="0" indent="0" algn="ctr">
              <a:lnSpc>
                <a:spcPct val="100000"/>
              </a:lnSpc>
              <a:spcBef>
                <a:spcPts val="200"/>
              </a:spcBef>
              <a:buClrTx/>
              <a:buSzTx/>
              <a:buNone/>
              <a:defRPr sz="1000"/>
            </a:pPr>
          </a:p>
        </p:txBody>
      </p:sp>
      <p:sp>
        <p:nvSpPr>
          <p:cNvPr id="98" name="Shape 98"/>
          <p:cNvSpPr/>
          <p:nvPr>
            <p:ph type="body" sz="quarter" idx="17"/>
          </p:nvPr>
        </p:nvSpPr>
        <p:spPr>
          <a:xfrm>
            <a:off x="5133628" y="2612359"/>
            <a:ext cx="1162744" cy="295467"/>
          </a:xfrm>
          <a:prstGeom prst="rect">
            <a:avLst/>
          </a:prstGeom>
          <a:solidFill>
            <a:schemeClr val="accent2"/>
          </a:solidFill>
        </p:spPr>
        <p:txBody>
          <a:bodyPr lIns="54864" tIns="54864" rIns="54864" bIns="54864" anchor="ctr"/>
          <a:lstStyle/>
          <a:p>
            <a:pPr marL="0" indent="0" algn="ctr" defTabSz="397763">
              <a:lnSpc>
                <a:spcPct val="100000"/>
              </a:lnSpc>
              <a:spcBef>
                <a:spcPts val="0"/>
              </a:spcBef>
              <a:buClrTx/>
              <a:buSzTx/>
              <a:buNone/>
              <a:defRPr sz="1044">
                <a:solidFill>
                  <a:srgbClr val="FFFFFF"/>
                </a:solidFill>
                <a:latin typeface="Arial Black"/>
                <a:ea typeface="Arial Black"/>
                <a:cs typeface="Arial Black"/>
                <a:sym typeface="Arial Black"/>
              </a:defRPr>
            </a:pPr>
          </a:p>
        </p:txBody>
      </p:sp>
      <p:sp>
        <p:nvSpPr>
          <p:cNvPr id="99" name="Shape 99"/>
          <p:cNvSpPr/>
          <p:nvPr>
            <p:ph type="body" sz="quarter" idx="18"/>
          </p:nvPr>
        </p:nvSpPr>
        <p:spPr>
          <a:xfrm>
            <a:off x="4728369" y="2954875"/>
            <a:ext cx="1973262" cy="339430"/>
          </a:xfrm>
          <a:prstGeom prst="rect">
            <a:avLst/>
          </a:prstGeom>
        </p:spPr>
        <p:txBody>
          <a:bodyPr/>
          <a:lstStyle/>
          <a:p>
            <a:pPr marL="0" indent="0" algn="ctr">
              <a:lnSpc>
                <a:spcPct val="100000"/>
              </a:lnSpc>
              <a:spcBef>
                <a:spcPts val="200"/>
              </a:spcBef>
              <a:buClrTx/>
              <a:buSzTx/>
              <a:buNone/>
              <a:defRPr sz="1000"/>
            </a:pPr>
          </a:p>
        </p:txBody>
      </p:sp>
      <p:sp>
        <p:nvSpPr>
          <p:cNvPr id="100" name="Shape 100"/>
          <p:cNvSpPr/>
          <p:nvPr>
            <p:ph type="body" sz="quarter" idx="19"/>
          </p:nvPr>
        </p:nvSpPr>
        <p:spPr>
          <a:xfrm>
            <a:off x="7419629" y="2612359"/>
            <a:ext cx="1162744" cy="295467"/>
          </a:xfrm>
          <a:prstGeom prst="rect">
            <a:avLst/>
          </a:prstGeom>
          <a:solidFill>
            <a:schemeClr val="accent2"/>
          </a:solidFill>
        </p:spPr>
        <p:txBody>
          <a:bodyPr lIns="54864" tIns="54864" rIns="54864" bIns="54864" anchor="ctr"/>
          <a:lstStyle/>
          <a:p>
            <a:pPr marL="0" indent="0" algn="ctr" defTabSz="397763">
              <a:lnSpc>
                <a:spcPct val="100000"/>
              </a:lnSpc>
              <a:spcBef>
                <a:spcPts val="0"/>
              </a:spcBef>
              <a:buClrTx/>
              <a:buSzTx/>
              <a:buNone/>
              <a:defRPr sz="1044">
                <a:solidFill>
                  <a:srgbClr val="FFFFFF"/>
                </a:solidFill>
                <a:latin typeface="Arial Black"/>
                <a:ea typeface="Arial Black"/>
                <a:cs typeface="Arial Black"/>
                <a:sym typeface="Arial Black"/>
              </a:defRPr>
            </a:pPr>
          </a:p>
        </p:txBody>
      </p:sp>
      <p:sp>
        <p:nvSpPr>
          <p:cNvPr id="101" name="Shape 101"/>
          <p:cNvSpPr/>
          <p:nvPr>
            <p:ph type="body" sz="quarter" idx="20"/>
          </p:nvPr>
        </p:nvSpPr>
        <p:spPr>
          <a:xfrm>
            <a:off x="7014368" y="2954875"/>
            <a:ext cx="1973262" cy="339430"/>
          </a:xfrm>
          <a:prstGeom prst="rect">
            <a:avLst/>
          </a:prstGeom>
        </p:spPr>
        <p:txBody>
          <a:bodyPr/>
          <a:lstStyle/>
          <a:p>
            <a:pPr marL="0" indent="0" algn="ctr">
              <a:lnSpc>
                <a:spcPct val="100000"/>
              </a:lnSpc>
              <a:spcBef>
                <a:spcPts val="200"/>
              </a:spcBef>
              <a:buClrTx/>
              <a:buSzTx/>
              <a:buNone/>
              <a:defRPr sz="1000"/>
            </a:pPr>
          </a:p>
        </p:txBody>
      </p:sp>
      <p:sp>
        <p:nvSpPr>
          <p:cNvPr id="102" name="Shape 102"/>
          <p:cNvSpPr/>
          <p:nvPr>
            <p:ph type="pic" sz="quarter" idx="21"/>
          </p:nvPr>
        </p:nvSpPr>
        <p:spPr>
          <a:xfrm>
            <a:off x="2857500" y="1200726"/>
            <a:ext cx="1143000" cy="1143001"/>
          </a:xfrm>
          <a:prstGeom prst="rect">
            <a:avLst/>
          </a:prstGeom>
        </p:spPr>
        <p:txBody>
          <a:bodyPr lIns="91439" rIns="91439">
            <a:noAutofit/>
          </a:bodyPr>
          <a:lstStyle/>
          <a:p>
            <a:pPr/>
          </a:p>
        </p:txBody>
      </p:sp>
      <p:sp>
        <p:nvSpPr>
          <p:cNvPr id="103" name="Shape 103"/>
          <p:cNvSpPr/>
          <p:nvPr>
            <p:ph type="pic" sz="quarter" idx="22"/>
          </p:nvPr>
        </p:nvSpPr>
        <p:spPr>
          <a:xfrm>
            <a:off x="5143500" y="1200726"/>
            <a:ext cx="1143000" cy="1143001"/>
          </a:xfrm>
          <a:prstGeom prst="rect">
            <a:avLst/>
          </a:prstGeom>
        </p:spPr>
        <p:txBody>
          <a:bodyPr lIns="91439" rIns="91439">
            <a:noAutofit/>
          </a:bodyPr>
          <a:lstStyle/>
          <a:p>
            <a:pPr/>
          </a:p>
        </p:txBody>
      </p:sp>
      <p:sp>
        <p:nvSpPr>
          <p:cNvPr id="104" name="Shape 104"/>
          <p:cNvSpPr/>
          <p:nvPr>
            <p:ph type="pic" sz="quarter" idx="23"/>
          </p:nvPr>
        </p:nvSpPr>
        <p:spPr>
          <a:xfrm>
            <a:off x="7429500" y="1200726"/>
            <a:ext cx="1143000" cy="1143001"/>
          </a:xfrm>
          <a:prstGeom prst="rect">
            <a:avLst/>
          </a:prstGeom>
        </p:spPr>
        <p:txBody>
          <a:bodyPr lIns="91439" rIns="91439">
            <a:noAutofit/>
          </a:bodyPr>
          <a:lstStyle/>
          <a:p>
            <a:pPr/>
          </a:p>
        </p:txBody>
      </p:sp>
      <p:sp>
        <p:nvSpPr>
          <p:cNvPr id="105" name="Shape 105"/>
          <p:cNvSpPr/>
          <p:nvPr/>
        </p:nvSpPr>
        <p:spPr>
          <a:xfrm flipV="1">
            <a:off x="2286000" y="932690"/>
            <a:ext cx="1" cy="5536206"/>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106" name="Shape 106"/>
          <p:cNvSpPr/>
          <p:nvPr/>
        </p:nvSpPr>
        <p:spPr>
          <a:xfrm flipV="1">
            <a:off x="4571998" y="944424"/>
            <a:ext cx="2" cy="5524472"/>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107" name="Shape 107"/>
          <p:cNvSpPr/>
          <p:nvPr/>
        </p:nvSpPr>
        <p:spPr>
          <a:xfrm flipV="1">
            <a:off x="6857999" y="932688"/>
            <a:ext cx="1" cy="5536208"/>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108" name="Shape 108"/>
          <p:cNvSpPr/>
          <p:nvPr>
            <p:ph type="body" sz="quarter" idx="24"/>
          </p:nvPr>
        </p:nvSpPr>
        <p:spPr>
          <a:xfrm>
            <a:off x="0" y="-1"/>
            <a:ext cx="9144000" cy="932690"/>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p>
            <a:pPr marL="0" indent="0">
              <a:lnSpc>
                <a:spcPct val="100000"/>
              </a:lnSpc>
              <a:spcBef>
                <a:spcPts val="600"/>
              </a:spcBef>
              <a:buClrTx/>
              <a:buSzTx/>
              <a:buNone/>
              <a:defRPr sz="2600">
                <a:latin typeface="Arial Black"/>
                <a:ea typeface="Arial Black"/>
                <a:cs typeface="Arial Black"/>
                <a:sym typeface="Arial Black"/>
              </a:defRPr>
            </a:pPr>
          </a:p>
        </p:txBody>
      </p:sp>
      <p:sp>
        <p:nvSpPr>
          <p:cNvPr id="109" name="Shape 109"/>
          <p:cNvSpPr/>
          <p:nvPr>
            <p:ph type="body" sz="quarter" idx="25"/>
          </p:nvPr>
        </p:nvSpPr>
        <p:spPr>
          <a:xfrm>
            <a:off x="228600" y="3505200"/>
            <a:ext cx="1828800" cy="2743200"/>
          </a:xfrm>
          <a:prstGeom prst="rect">
            <a:avLst/>
          </a:prstGeom>
        </p:spPr>
        <p:txBody>
          <a:bodyPr/>
          <a:lstStyle/>
          <a:p>
            <a:pPr marL="0" indent="0">
              <a:lnSpc>
                <a:spcPct val="100000"/>
              </a:lnSpc>
              <a:spcBef>
                <a:spcPts val="0"/>
              </a:spcBef>
              <a:buClrTx/>
              <a:buSzTx/>
              <a:buNone/>
              <a:defRPr sz="1200"/>
            </a:pPr>
          </a:p>
        </p:txBody>
      </p:sp>
      <p:sp>
        <p:nvSpPr>
          <p:cNvPr id="110" name="Shape 110"/>
          <p:cNvSpPr/>
          <p:nvPr>
            <p:ph type="body" sz="quarter" idx="26"/>
          </p:nvPr>
        </p:nvSpPr>
        <p:spPr>
          <a:xfrm>
            <a:off x="2514600" y="3505200"/>
            <a:ext cx="1828800" cy="2743200"/>
          </a:xfrm>
          <a:prstGeom prst="rect">
            <a:avLst/>
          </a:prstGeom>
        </p:spPr>
        <p:txBody>
          <a:bodyPr/>
          <a:lstStyle/>
          <a:p>
            <a:pPr marL="0" indent="0">
              <a:lnSpc>
                <a:spcPct val="100000"/>
              </a:lnSpc>
              <a:spcBef>
                <a:spcPts val="0"/>
              </a:spcBef>
              <a:buClrTx/>
              <a:buSzTx/>
              <a:buNone/>
              <a:defRPr sz="1200"/>
            </a:pPr>
          </a:p>
        </p:txBody>
      </p:sp>
      <p:sp>
        <p:nvSpPr>
          <p:cNvPr id="111" name="Shape 111"/>
          <p:cNvSpPr/>
          <p:nvPr>
            <p:ph type="body" sz="quarter" idx="27"/>
          </p:nvPr>
        </p:nvSpPr>
        <p:spPr>
          <a:xfrm>
            <a:off x="4800600" y="3505200"/>
            <a:ext cx="1828800" cy="2743200"/>
          </a:xfrm>
          <a:prstGeom prst="rect">
            <a:avLst/>
          </a:prstGeom>
        </p:spPr>
        <p:txBody>
          <a:bodyPr/>
          <a:lstStyle/>
          <a:p>
            <a:pPr marL="0" indent="0">
              <a:lnSpc>
                <a:spcPct val="100000"/>
              </a:lnSpc>
              <a:spcBef>
                <a:spcPts val="0"/>
              </a:spcBef>
              <a:buClrTx/>
              <a:buSzTx/>
              <a:buNone/>
              <a:defRPr sz="1200"/>
            </a:pPr>
          </a:p>
        </p:txBody>
      </p:sp>
      <p:sp>
        <p:nvSpPr>
          <p:cNvPr id="112" name="Shape 112"/>
          <p:cNvSpPr/>
          <p:nvPr>
            <p:ph type="body" sz="quarter" idx="28"/>
          </p:nvPr>
        </p:nvSpPr>
        <p:spPr>
          <a:xfrm>
            <a:off x="7086600" y="3505200"/>
            <a:ext cx="1828800" cy="2743200"/>
          </a:xfrm>
          <a:prstGeom prst="rect">
            <a:avLst/>
          </a:prstGeom>
        </p:spPr>
        <p:txBody>
          <a:bodyPr/>
          <a:lstStyle/>
          <a:p>
            <a:pPr marL="0" indent="0">
              <a:lnSpc>
                <a:spcPct val="100000"/>
              </a:lnSpc>
              <a:spcBef>
                <a:spcPts val="0"/>
              </a:spcBef>
              <a:buClrTx/>
              <a:buSzTx/>
              <a:buNone/>
              <a:defRPr sz="1200"/>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4 Steps">
    <p:spTree>
      <p:nvGrpSpPr>
        <p:cNvPr id="1" name=""/>
        <p:cNvGrpSpPr/>
        <p:nvPr/>
      </p:nvGrpSpPr>
      <p:grpSpPr>
        <a:xfrm>
          <a:off x="0" y="0"/>
          <a:ext cx="0" cy="0"/>
          <a:chOff x="0" y="0"/>
          <a:chExt cx="0" cy="0"/>
        </a:xfrm>
      </p:grpSpPr>
      <p:sp>
        <p:nvSpPr>
          <p:cNvPr id="119" name="Shape 119"/>
          <p:cNvSpPr/>
          <p:nvPr>
            <p:ph type="sldNum" sz="quarter" idx="2"/>
          </p:nvPr>
        </p:nvSpPr>
        <p:spPr>
          <a:prstGeom prst="rect">
            <a:avLst/>
          </a:prstGeom>
        </p:spPr>
        <p:txBody>
          <a:bodyPr/>
          <a:lstStyle/>
          <a:p>
            <a:pPr/>
            <a:fld id="{86CB4B4D-7CA3-9044-876B-883B54F8677D}" type="slidenum"/>
          </a:p>
        </p:txBody>
      </p:sp>
      <p:sp>
        <p:nvSpPr>
          <p:cNvPr id="120" name="Shape 120"/>
          <p:cNvSpPr/>
          <p:nvPr/>
        </p:nvSpPr>
        <p:spPr>
          <a:xfrm>
            <a:off x="0" y="939800"/>
            <a:ext cx="9144000" cy="371168"/>
          </a:xfrm>
          <a:prstGeom prst="rect">
            <a:avLst/>
          </a:prstGeom>
          <a:solidFill>
            <a:srgbClr val="2FC2D9"/>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grpSp>
        <p:nvGrpSpPr>
          <p:cNvPr id="123" name="Group 123"/>
          <p:cNvGrpSpPr/>
          <p:nvPr/>
        </p:nvGrpSpPr>
        <p:grpSpPr>
          <a:xfrm>
            <a:off x="910709" y="1214873"/>
            <a:ext cx="464583" cy="464583"/>
            <a:chOff x="0" y="0"/>
            <a:chExt cx="464582" cy="464582"/>
          </a:xfrm>
        </p:grpSpPr>
        <p:sp>
          <p:nvSpPr>
            <p:cNvPr id="121" name="Shape 121"/>
            <p:cNvSpPr/>
            <p:nvPr/>
          </p:nvSpPr>
          <p:spPr>
            <a:xfrm>
              <a:off x="-1" y="-1"/>
              <a:ext cx="464584" cy="464584"/>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2000">
                  <a:solidFill>
                    <a:srgbClr val="FFFFFF"/>
                  </a:solidFill>
                  <a:latin typeface="Arial Black"/>
                  <a:ea typeface="Arial Black"/>
                  <a:cs typeface="Arial Black"/>
                  <a:sym typeface="Arial Black"/>
                </a:defRPr>
              </a:pPr>
            </a:p>
          </p:txBody>
        </p:sp>
        <p:sp>
          <p:nvSpPr>
            <p:cNvPr id="122" name="Shape 122"/>
            <p:cNvSpPr/>
            <p:nvPr/>
          </p:nvSpPr>
          <p:spPr>
            <a:xfrm>
              <a:off x="68035" y="54490"/>
              <a:ext cx="328512"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2000">
                  <a:solidFill>
                    <a:srgbClr val="FFFFFF"/>
                  </a:solidFill>
                  <a:latin typeface="Arial Black"/>
                  <a:ea typeface="Arial Black"/>
                  <a:cs typeface="Arial Black"/>
                  <a:sym typeface="Arial Black"/>
                </a:defRPr>
              </a:lvl1pPr>
            </a:lstStyle>
            <a:p>
              <a:pPr/>
              <a:r>
                <a:t>1</a:t>
              </a:r>
            </a:p>
          </p:txBody>
        </p:sp>
      </p:grpSp>
      <p:grpSp>
        <p:nvGrpSpPr>
          <p:cNvPr id="126" name="Group 126"/>
          <p:cNvGrpSpPr/>
          <p:nvPr/>
        </p:nvGrpSpPr>
        <p:grpSpPr>
          <a:xfrm>
            <a:off x="3196708" y="1214873"/>
            <a:ext cx="464583" cy="464583"/>
            <a:chOff x="0" y="0"/>
            <a:chExt cx="464582" cy="464582"/>
          </a:xfrm>
        </p:grpSpPr>
        <p:sp>
          <p:nvSpPr>
            <p:cNvPr id="124" name="Shape 124"/>
            <p:cNvSpPr/>
            <p:nvPr/>
          </p:nvSpPr>
          <p:spPr>
            <a:xfrm>
              <a:off x="-1" y="-1"/>
              <a:ext cx="464584" cy="464584"/>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2000">
                  <a:solidFill>
                    <a:srgbClr val="FFFFFF"/>
                  </a:solidFill>
                  <a:latin typeface="Arial Black"/>
                  <a:ea typeface="Arial Black"/>
                  <a:cs typeface="Arial Black"/>
                  <a:sym typeface="Arial Black"/>
                </a:defRPr>
              </a:pPr>
            </a:p>
          </p:txBody>
        </p:sp>
        <p:sp>
          <p:nvSpPr>
            <p:cNvPr id="125" name="Shape 125"/>
            <p:cNvSpPr/>
            <p:nvPr/>
          </p:nvSpPr>
          <p:spPr>
            <a:xfrm>
              <a:off x="68035" y="54490"/>
              <a:ext cx="328512"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2000">
                  <a:solidFill>
                    <a:srgbClr val="FFFFFF"/>
                  </a:solidFill>
                  <a:latin typeface="Arial Black"/>
                  <a:ea typeface="Arial Black"/>
                  <a:cs typeface="Arial Black"/>
                  <a:sym typeface="Arial Black"/>
                </a:defRPr>
              </a:lvl1pPr>
            </a:lstStyle>
            <a:p>
              <a:pPr/>
              <a:r>
                <a:t>2</a:t>
              </a:r>
            </a:p>
          </p:txBody>
        </p:sp>
      </p:grpSp>
      <p:grpSp>
        <p:nvGrpSpPr>
          <p:cNvPr id="129" name="Group 129"/>
          <p:cNvGrpSpPr/>
          <p:nvPr/>
        </p:nvGrpSpPr>
        <p:grpSpPr>
          <a:xfrm>
            <a:off x="7768708" y="1214873"/>
            <a:ext cx="464583" cy="464583"/>
            <a:chOff x="0" y="0"/>
            <a:chExt cx="464582" cy="464582"/>
          </a:xfrm>
        </p:grpSpPr>
        <p:sp>
          <p:nvSpPr>
            <p:cNvPr id="127" name="Shape 127"/>
            <p:cNvSpPr/>
            <p:nvPr/>
          </p:nvSpPr>
          <p:spPr>
            <a:xfrm>
              <a:off x="-1" y="-1"/>
              <a:ext cx="464584" cy="464584"/>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2000">
                  <a:solidFill>
                    <a:srgbClr val="FFFFFF"/>
                  </a:solidFill>
                  <a:latin typeface="Arial Black"/>
                  <a:ea typeface="Arial Black"/>
                  <a:cs typeface="Arial Black"/>
                  <a:sym typeface="Arial Black"/>
                </a:defRPr>
              </a:pPr>
            </a:p>
          </p:txBody>
        </p:sp>
        <p:sp>
          <p:nvSpPr>
            <p:cNvPr id="128" name="Shape 128"/>
            <p:cNvSpPr/>
            <p:nvPr/>
          </p:nvSpPr>
          <p:spPr>
            <a:xfrm>
              <a:off x="68035" y="54490"/>
              <a:ext cx="328512"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2000">
                  <a:solidFill>
                    <a:srgbClr val="FFFFFF"/>
                  </a:solidFill>
                  <a:latin typeface="Arial Black"/>
                  <a:ea typeface="Arial Black"/>
                  <a:cs typeface="Arial Black"/>
                  <a:sym typeface="Arial Black"/>
                </a:defRPr>
              </a:lvl1pPr>
            </a:lstStyle>
            <a:p>
              <a:pPr/>
              <a:r>
                <a:t>4</a:t>
              </a:r>
            </a:p>
          </p:txBody>
        </p:sp>
      </p:grpSp>
      <p:grpSp>
        <p:nvGrpSpPr>
          <p:cNvPr id="132" name="Group 132"/>
          <p:cNvGrpSpPr/>
          <p:nvPr/>
        </p:nvGrpSpPr>
        <p:grpSpPr>
          <a:xfrm>
            <a:off x="5482709" y="1214873"/>
            <a:ext cx="464583" cy="464583"/>
            <a:chOff x="0" y="0"/>
            <a:chExt cx="464582" cy="464582"/>
          </a:xfrm>
        </p:grpSpPr>
        <p:sp>
          <p:nvSpPr>
            <p:cNvPr id="130" name="Shape 130"/>
            <p:cNvSpPr/>
            <p:nvPr/>
          </p:nvSpPr>
          <p:spPr>
            <a:xfrm>
              <a:off x="-1" y="-1"/>
              <a:ext cx="464584" cy="464584"/>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2000">
                  <a:solidFill>
                    <a:srgbClr val="FFFFFF"/>
                  </a:solidFill>
                  <a:latin typeface="Arial Black"/>
                  <a:ea typeface="Arial Black"/>
                  <a:cs typeface="Arial Black"/>
                  <a:sym typeface="Arial Black"/>
                </a:defRPr>
              </a:pPr>
            </a:p>
          </p:txBody>
        </p:sp>
        <p:sp>
          <p:nvSpPr>
            <p:cNvPr id="131" name="Shape 131"/>
            <p:cNvSpPr/>
            <p:nvPr/>
          </p:nvSpPr>
          <p:spPr>
            <a:xfrm>
              <a:off x="68035" y="54490"/>
              <a:ext cx="328512"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2000">
                  <a:solidFill>
                    <a:srgbClr val="FFFFFF"/>
                  </a:solidFill>
                  <a:latin typeface="Arial Black"/>
                  <a:ea typeface="Arial Black"/>
                  <a:cs typeface="Arial Black"/>
                  <a:sym typeface="Arial Black"/>
                </a:defRPr>
              </a:lvl1pPr>
            </a:lstStyle>
            <a:p>
              <a:pPr/>
              <a:r>
                <a:t>3</a:t>
              </a:r>
            </a:p>
          </p:txBody>
        </p:sp>
      </p:grpSp>
      <p:sp>
        <p:nvSpPr>
          <p:cNvPr id="133" name="Shape 133"/>
          <p:cNvSpPr/>
          <p:nvPr/>
        </p:nvSpPr>
        <p:spPr>
          <a:xfrm flipV="1">
            <a:off x="2286000" y="932690"/>
            <a:ext cx="1" cy="5536206"/>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134" name="Shape 134"/>
          <p:cNvSpPr/>
          <p:nvPr/>
        </p:nvSpPr>
        <p:spPr>
          <a:xfrm flipV="1">
            <a:off x="4571998" y="944424"/>
            <a:ext cx="2" cy="5524472"/>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135" name="Shape 135"/>
          <p:cNvSpPr/>
          <p:nvPr/>
        </p:nvSpPr>
        <p:spPr>
          <a:xfrm flipV="1">
            <a:off x="6857999" y="932688"/>
            <a:ext cx="1" cy="5536208"/>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136" name="Shape 136"/>
          <p:cNvSpPr/>
          <p:nvPr>
            <p:ph type="body" sz="quarter" idx="1"/>
          </p:nvPr>
        </p:nvSpPr>
        <p:spPr>
          <a:xfrm>
            <a:off x="0" y="0"/>
            <a:ext cx="9144000" cy="932689"/>
          </a:xfrm>
          <a:prstGeom prst="rect">
            <a:avLst/>
          </a:prstGeom>
          <a:solidFill>
            <a:srgbClr val="FFFFFF"/>
          </a:solidFill>
          <a:effectLst>
            <a:outerShdw sx="100000" sy="100000" kx="0" ky="0" algn="b" rotWithShape="0" blurRad="38100" dist="25400" dir="5400000">
              <a:srgbClr val="000000">
                <a:alpha val="30000"/>
              </a:srgbClr>
            </a:outerShdw>
          </a:effectLst>
        </p:spPr>
        <p:txBody>
          <a:bodyPr anchor="ctr"/>
          <a:lstStyle>
            <a:lvl1pPr marL="0" indent="0">
              <a:lnSpc>
                <a:spcPct val="100000"/>
              </a:lnSpc>
              <a:spcBef>
                <a:spcPts val="600"/>
              </a:spcBef>
              <a:buClrTx/>
              <a:buSzTx/>
              <a:buNone/>
              <a:defRPr sz="2600">
                <a:latin typeface="Arial Black"/>
                <a:ea typeface="Arial Black"/>
                <a:cs typeface="Arial Black"/>
                <a:sym typeface="Arial Black"/>
              </a:defRPr>
            </a:lvl1pPr>
            <a:lvl2pPr marL="869950" indent="-412750">
              <a:lnSpc>
                <a:spcPct val="100000"/>
              </a:lnSpc>
              <a:spcBef>
                <a:spcPts val="600"/>
              </a:spcBef>
              <a:buClrTx/>
              <a:defRPr sz="2600">
                <a:latin typeface="Arial Black"/>
                <a:ea typeface="Arial Black"/>
                <a:cs typeface="Arial Black"/>
                <a:sym typeface="Arial Black"/>
              </a:defRPr>
            </a:lvl2pPr>
            <a:lvl3pPr marL="1285875" indent="-371475">
              <a:lnSpc>
                <a:spcPct val="100000"/>
              </a:lnSpc>
              <a:spcBef>
                <a:spcPts val="600"/>
              </a:spcBef>
              <a:buClrTx/>
              <a:defRPr sz="2600">
                <a:latin typeface="Arial Black"/>
                <a:ea typeface="Arial Black"/>
                <a:cs typeface="Arial Black"/>
                <a:sym typeface="Arial Black"/>
              </a:defRPr>
            </a:lvl3pPr>
            <a:lvl4pPr marL="1828800" indent="-457200">
              <a:lnSpc>
                <a:spcPct val="100000"/>
              </a:lnSpc>
              <a:spcBef>
                <a:spcPts val="600"/>
              </a:spcBef>
              <a:buClrTx/>
              <a:defRPr sz="2600">
                <a:latin typeface="Arial Black"/>
                <a:ea typeface="Arial Black"/>
                <a:cs typeface="Arial Black"/>
                <a:sym typeface="Arial Black"/>
              </a:defRPr>
            </a:lvl4pPr>
            <a:lvl5pPr marL="2369127" indent="-540327">
              <a:lnSpc>
                <a:spcPct val="100000"/>
              </a:lnSpc>
              <a:spcBef>
                <a:spcPts val="600"/>
              </a:spcBef>
              <a:buClrTx/>
              <a:defRPr sz="2600">
                <a:latin typeface="Arial Black"/>
                <a:ea typeface="Arial Black"/>
                <a:cs typeface="Arial Black"/>
                <a:sym typeface="Arial Black"/>
              </a:defRPr>
            </a:lvl5pPr>
          </a:lstStyle>
          <a:p>
            <a:pPr/>
            <a:r>
              <a:t>Body Level One</a:t>
            </a:r>
          </a:p>
          <a:p>
            <a:pPr lvl="1"/>
            <a:r>
              <a:t>Body Level Two</a:t>
            </a:r>
          </a:p>
          <a:p>
            <a:pPr lvl="2"/>
            <a:r>
              <a:t>Body Level Three</a:t>
            </a:r>
          </a:p>
          <a:p>
            <a:pPr lvl="3"/>
            <a:r>
              <a:t>Body Level Four</a:t>
            </a:r>
          </a:p>
          <a:p>
            <a:pPr lvl="4"/>
            <a:r>
              <a:t>Body Level Five</a:t>
            </a:r>
          </a:p>
        </p:txBody>
      </p:sp>
      <p:sp>
        <p:nvSpPr>
          <p:cNvPr id="137" name="Shape 137"/>
          <p:cNvSpPr/>
          <p:nvPr>
            <p:ph type="body" sz="quarter" idx="13"/>
          </p:nvPr>
        </p:nvSpPr>
        <p:spPr>
          <a:xfrm>
            <a:off x="228600" y="2601467"/>
            <a:ext cx="1828800" cy="3200401"/>
          </a:xfrm>
          <a:prstGeom prst="rect">
            <a:avLst/>
          </a:prstGeom>
        </p:spPr>
        <p:txBody>
          <a:bodyPr/>
          <a:lstStyle/>
          <a:p>
            <a:pPr marL="128015" indent="-128015">
              <a:lnSpc>
                <a:spcPct val="100000"/>
              </a:lnSpc>
              <a:spcBef>
                <a:spcPts val="700"/>
              </a:spcBef>
              <a:buSzPct val="100000"/>
              <a:buFont typeface="Arial"/>
              <a:buChar char="•"/>
              <a:defRPr sz="1200"/>
            </a:pPr>
          </a:p>
        </p:txBody>
      </p:sp>
      <p:sp>
        <p:nvSpPr>
          <p:cNvPr id="138" name="Shape 138"/>
          <p:cNvSpPr/>
          <p:nvPr>
            <p:ph type="body" sz="quarter" idx="14"/>
          </p:nvPr>
        </p:nvSpPr>
        <p:spPr>
          <a:xfrm>
            <a:off x="2514600" y="2601467"/>
            <a:ext cx="1828800" cy="3200401"/>
          </a:xfrm>
          <a:prstGeom prst="rect">
            <a:avLst/>
          </a:prstGeom>
        </p:spPr>
        <p:txBody>
          <a:bodyPr/>
          <a:lstStyle/>
          <a:p>
            <a:pPr marL="128015" indent="-128015">
              <a:lnSpc>
                <a:spcPct val="100000"/>
              </a:lnSpc>
              <a:spcBef>
                <a:spcPts val="700"/>
              </a:spcBef>
              <a:buSzPct val="100000"/>
              <a:buFont typeface="Arial"/>
              <a:buChar char="•"/>
              <a:defRPr sz="1200"/>
            </a:pPr>
          </a:p>
        </p:txBody>
      </p:sp>
      <p:sp>
        <p:nvSpPr>
          <p:cNvPr id="139" name="Shape 139"/>
          <p:cNvSpPr/>
          <p:nvPr>
            <p:ph type="body" sz="quarter" idx="15"/>
          </p:nvPr>
        </p:nvSpPr>
        <p:spPr>
          <a:xfrm>
            <a:off x="4800600" y="2601467"/>
            <a:ext cx="1828800" cy="3200401"/>
          </a:xfrm>
          <a:prstGeom prst="rect">
            <a:avLst/>
          </a:prstGeom>
        </p:spPr>
        <p:txBody>
          <a:bodyPr/>
          <a:lstStyle/>
          <a:p>
            <a:pPr marL="128015" indent="-128015">
              <a:lnSpc>
                <a:spcPct val="100000"/>
              </a:lnSpc>
              <a:spcBef>
                <a:spcPts val="700"/>
              </a:spcBef>
              <a:buSzPct val="100000"/>
              <a:buFont typeface="Arial"/>
              <a:buChar char="•"/>
              <a:defRPr sz="1200"/>
            </a:pPr>
          </a:p>
        </p:txBody>
      </p:sp>
      <p:sp>
        <p:nvSpPr>
          <p:cNvPr id="140" name="Shape 140"/>
          <p:cNvSpPr/>
          <p:nvPr>
            <p:ph type="body" sz="quarter" idx="16"/>
          </p:nvPr>
        </p:nvSpPr>
        <p:spPr>
          <a:xfrm>
            <a:off x="7086600" y="2601467"/>
            <a:ext cx="1828800" cy="3200401"/>
          </a:xfrm>
          <a:prstGeom prst="rect">
            <a:avLst/>
          </a:prstGeom>
        </p:spPr>
        <p:txBody>
          <a:bodyPr/>
          <a:lstStyle/>
          <a:p>
            <a:pPr marL="128015" indent="-128015">
              <a:lnSpc>
                <a:spcPct val="100000"/>
              </a:lnSpc>
              <a:spcBef>
                <a:spcPts val="700"/>
              </a:spcBef>
              <a:buSzPct val="100000"/>
              <a:buFont typeface="Arial"/>
              <a:buChar char="•"/>
              <a:defRPr sz="1200"/>
            </a:pPr>
          </a:p>
        </p:txBody>
      </p:sp>
      <p:sp>
        <p:nvSpPr>
          <p:cNvPr id="141" name="Shape 141"/>
          <p:cNvSpPr/>
          <p:nvPr>
            <p:ph type="body" sz="quarter" idx="17"/>
          </p:nvPr>
        </p:nvSpPr>
        <p:spPr>
          <a:xfrm>
            <a:off x="228600" y="1801367"/>
            <a:ext cx="1828800" cy="713233"/>
          </a:xfrm>
          <a:prstGeom prst="rect">
            <a:avLst/>
          </a:prstGeom>
        </p:spPr>
        <p:txBody>
          <a:bodyPr/>
          <a:lstStyle/>
          <a:p>
            <a:pPr marL="0" indent="0" algn="ctr">
              <a:lnSpc>
                <a:spcPct val="100000"/>
              </a:lnSpc>
              <a:spcBef>
                <a:spcPts val="700"/>
              </a:spcBef>
              <a:buClrTx/>
              <a:buSzTx/>
              <a:buNone/>
              <a:defRPr sz="1400">
                <a:latin typeface="Arial Black"/>
                <a:ea typeface="Arial Black"/>
                <a:cs typeface="Arial Black"/>
                <a:sym typeface="Arial Black"/>
              </a:defRPr>
            </a:pPr>
          </a:p>
        </p:txBody>
      </p:sp>
      <p:sp>
        <p:nvSpPr>
          <p:cNvPr id="142" name="Shape 142"/>
          <p:cNvSpPr/>
          <p:nvPr>
            <p:ph type="body" sz="quarter" idx="18"/>
          </p:nvPr>
        </p:nvSpPr>
        <p:spPr>
          <a:xfrm>
            <a:off x="2514600" y="1801367"/>
            <a:ext cx="1828800" cy="713233"/>
          </a:xfrm>
          <a:prstGeom prst="rect">
            <a:avLst/>
          </a:prstGeom>
        </p:spPr>
        <p:txBody>
          <a:bodyPr/>
          <a:lstStyle/>
          <a:p>
            <a:pPr marL="0" indent="0" algn="ctr">
              <a:lnSpc>
                <a:spcPct val="100000"/>
              </a:lnSpc>
              <a:spcBef>
                <a:spcPts val="700"/>
              </a:spcBef>
              <a:buClrTx/>
              <a:buSzTx/>
              <a:buNone/>
              <a:defRPr sz="1400">
                <a:latin typeface="Arial Black"/>
                <a:ea typeface="Arial Black"/>
                <a:cs typeface="Arial Black"/>
                <a:sym typeface="Arial Black"/>
              </a:defRPr>
            </a:pPr>
          </a:p>
        </p:txBody>
      </p:sp>
      <p:sp>
        <p:nvSpPr>
          <p:cNvPr id="143" name="Shape 143"/>
          <p:cNvSpPr/>
          <p:nvPr>
            <p:ph type="body" sz="quarter" idx="19"/>
          </p:nvPr>
        </p:nvSpPr>
        <p:spPr>
          <a:xfrm>
            <a:off x="4800600" y="1801367"/>
            <a:ext cx="1828800" cy="713233"/>
          </a:xfrm>
          <a:prstGeom prst="rect">
            <a:avLst/>
          </a:prstGeom>
        </p:spPr>
        <p:txBody>
          <a:bodyPr/>
          <a:lstStyle/>
          <a:p>
            <a:pPr marL="0" indent="0" algn="ctr">
              <a:lnSpc>
                <a:spcPct val="100000"/>
              </a:lnSpc>
              <a:spcBef>
                <a:spcPts val="700"/>
              </a:spcBef>
              <a:buClrTx/>
              <a:buSzTx/>
              <a:buNone/>
              <a:defRPr sz="1400">
                <a:latin typeface="Arial Black"/>
                <a:ea typeface="Arial Black"/>
                <a:cs typeface="Arial Black"/>
                <a:sym typeface="Arial Black"/>
              </a:defRPr>
            </a:pPr>
          </a:p>
        </p:txBody>
      </p:sp>
      <p:sp>
        <p:nvSpPr>
          <p:cNvPr id="144" name="Shape 144"/>
          <p:cNvSpPr/>
          <p:nvPr>
            <p:ph type="body" sz="quarter" idx="20"/>
          </p:nvPr>
        </p:nvSpPr>
        <p:spPr>
          <a:xfrm>
            <a:off x="7086600" y="1801367"/>
            <a:ext cx="1828800" cy="713233"/>
          </a:xfrm>
          <a:prstGeom prst="rect">
            <a:avLst/>
          </a:prstGeom>
        </p:spPr>
        <p:txBody>
          <a:bodyPr/>
          <a:lstStyle/>
          <a:p>
            <a:pPr marL="0" indent="0" algn="ctr">
              <a:lnSpc>
                <a:spcPct val="100000"/>
              </a:lnSpc>
              <a:spcBef>
                <a:spcPts val="700"/>
              </a:spcBef>
              <a:buClrTx/>
              <a:buSzTx/>
              <a:buNone/>
              <a:defRPr sz="1400">
                <a:latin typeface="Arial Black"/>
                <a:ea typeface="Arial Black"/>
                <a:cs typeface="Arial Black"/>
                <a:sym typeface="Arial Black"/>
              </a:defRPr>
            </a:pPr>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0" y="6500707"/>
            <a:ext cx="9144000" cy="365761"/>
          </a:xfrm>
          <a:prstGeom prst="rect">
            <a:avLst/>
          </a:prstGeom>
          <a:solidFill>
            <a:srgbClr val="464547"/>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sp>
        <p:nvSpPr>
          <p:cNvPr id="3" name="Shape 3"/>
          <p:cNvSpPr/>
          <p:nvPr>
            <p:ph type="sldNum" sz="quarter" idx="2"/>
          </p:nvPr>
        </p:nvSpPr>
        <p:spPr>
          <a:xfrm>
            <a:off x="8537293" y="6560477"/>
            <a:ext cx="237342" cy="231141"/>
          </a:xfrm>
          <a:prstGeom prst="rect">
            <a:avLst/>
          </a:prstGeom>
          <a:ln w="12700">
            <a:miter lim="400000"/>
          </a:ln>
        </p:spPr>
        <p:txBody>
          <a:bodyPr wrap="none" lIns="45719" rIns="45719">
            <a:spAutoFit/>
          </a:bodyPr>
          <a:lstStyle>
            <a:lvl1pPr algn="r" defTabSz="457200">
              <a:lnSpc>
                <a:spcPct val="100000"/>
              </a:lnSpc>
              <a:spcBef>
                <a:spcPts val="0"/>
              </a:spcBef>
              <a:defRPr sz="1000">
                <a:solidFill>
                  <a:schemeClr val="accent1"/>
                </a:solidFill>
              </a:defRPr>
            </a:lvl1pPr>
          </a:lstStyle>
          <a:p>
            <a:pPr/>
            <a:fld id="{86CB4B4D-7CA3-9044-876B-883B54F8677D}" type="slidenum"/>
          </a:p>
        </p:txBody>
      </p:sp>
      <p:sp>
        <p:nvSpPr>
          <p:cNvPr id="4" name="Shape 4"/>
          <p:cNvSpPr/>
          <p:nvPr/>
        </p:nvSpPr>
        <p:spPr>
          <a:xfrm>
            <a:off x="1172210" y="6564320"/>
            <a:ext cx="2316480"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20" sz="800">
                <a:solidFill>
                  <a:schemeClr val="accent1"/>
                </a:solidFill>
              </a:defRPr>
            </a:lvl1pPr>
          </a:lstStyle>
          <a:p>
            <a:pPr/>
            <a:r>
              <a:t>CONFIDENTIAL</a:t>
            </a:r>
          </a:p>
        </p:txBody>
      </p:sp>
      <p:sp>
        <p:nvSpPr>
          <p:cNvPr id="5" name="Shape 5"/>
          <p:cNvSpPr/>
          <p:nvPr/>
        </p:nvSpPr>
        <p:spPr>
          <a:xfrm>
            <a:off x="1104899" y="6601290"/>
            <a:ext cx="1" cy="164593"/>
          </a:xfrm>
          <a:prstGeom prst="line">
            <a:avLst/>
          </a:prstGeom>
          <a:ln w="3175">
            <a:solidFill>
              <a:schemeClr val="accent1"/>
            </a:solidFill>
          </a:ln>
        </p:spPr>
        <p:txBody>
          <a:bodyPr lIns="45719" rIns="45719"/>
          <a:lstStyle/>
          <a:p>
            <a:pPr defTabSz="457200">
              <a:lnSpc>
                <a:spcPct val="100000"/>
              </a:lnSpc>
              <a:spcBef>
                <a:spcPts val="0"/>
              </a:spcBef>
              <a:defRPr sz="1800">
                <a:solidFill>
                  <a:srgbClr val="464547"/>
                </a:solidFill>
              </a:defRPr>
            </a:pPr>
          </a:p>
        </p:txBody>
      </p:sp>
      <p:pic>
        <p:nvPicPr>
          <p:cNvPr id="6" name="image1.png" descr="logo_footer.png"/>
          <p:cNvPicPr>
            <a:picLocks noChangeAspect="1"/>
          </p:cNvPicPr>
          <p:nvPr/>
        </p:nvPicPr>
        <p:blipFill>
          <a:blip r:embed="rId2">
            <a:extLst/>
          </a:blip>
          <a:stretch>
            <a:fillRect/>
          </a:stretch>
        </p:blipFill>
        <p:spPr>
          <a:xfrm>
            <a:off x="466829" y="6615683"/>
            <a:ext cx="476251" cy="169418"/>
          </a:xfrm>
          <a:prstGeom prst="rect">
            <a:avLst/>
          </a:prstGeom>
          <a:ln w="12700">
            <a:miter lim="400000"/>
          </a:ln>
        </p:spPr>
      </p:pic>
      <p:sp>
        <p:nvSpPr>
          <p:cNvPr id="7" name="Shape 7"/>
          <p:cNvSpPr/>
          <p:nvPr>
            <p:ph type="body" idx="1"/>
          </p:nvPr>
        </p:nvSpPr>
        <p:spPr>
          <a:xfrm>
            <a:off x="352473" y="1439862"/>
            <a:ext cx="8430769" cy="45720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 name="Shape 8"/>
          <p:cNvSpPr/>
          <p:nvPr>
            <p:ph type="title"/>
          </p:nvPr>
        </p:nvSpPr>
        <p:spPr>
          <a:xfrm>
            <a:off x="457200" y="252412"/>
            <a:ext cx="8229600" cy="11874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Lst>
  <p:transition xmlns:p14="http://schemas.microsoft.com/office/powerpoint/2010/main" spd="med" advClick="1"/>
  <p:txStyles>
    <p:titleStyle>
      <a:lvl1pPr marL="0" marR="0" indent="0" algn="l" defTabSz="457200" rtl="0" latinLnBrk="0">
        <a:lnSpc>
          <a:spcPct val="100000"/>
        </a:lnSpc>
        <a:spcBef>
          <a:spcPts val="0"/>
        </a:spcBef>
        <a:spcAft>
          <a:spcPts val="0"/>
        </a:spcAft>
        <a:buClrTx/>
        <a:buSzTx/>
        <a:buFontTx/>
        <a:buNone/>
        <a:tabLst/>
        <a:defRPr b="0" baseline="0" cap="all" i="0" spc="0" strike="noStrike" sz="2600" u="none">
          <a:ln>
            <a:noFill/>
          </a:ln>
          <a:solidFill>
            <a:srgbClr val="464547"/>
          </a:solidFill>
          <a:uFillTx/>
          <a:latin typeface="Arial Black"/>
          <a:ea typeface="Arial Black"/>
          <a:cs typeface="Arial Black"/>
          <a:sym typeface="Arial Black"/>
        </a:defRPr>
      </a:lvl1pPr>
      <a:lvl2pPr marL="0" marR="0" indent="0" algn="l" defTabSz="457200" rtl="0" latinLnBrk="0">
        <a:lnSpc>
          <a:spcPct val="100000"/>
        </a:lnSpc>
        <a:spcBef>
          <a:spcPts val="0"/>
        </a:spcBef>
        <a:spcAft>
          <a:spcPts val="0"/>
        </a:spcAft>
        <a:buClrTx/>
        <a:buSzTx/>
        <a:buFontTx/>
        <a:buNone/>
        <a:tabLst/>
        <a:defRPr b="0" baseline="0" cap="all" i="0" spc="0" strike="noStrike" sz="2600" u="none">
          <a:ln>
            <a:noFill/>
          </a:ln>
          <a:solidFill>
            <a:srgbClr val="464547"/>
          </a:solidFill>
          <a:uFillTx/>
          <a:latin typeface="Arial Black"/>
          <a:ea typeface="Arial Black"/>
          <a:cs typeface="Arial Black"/>
          <a:sym typeface="Arial Black"/>
        </a:defRPr>
      </a:lvl2pPr>
      <a:lvl3pPr marL="0" marR="0" indent="0" algn="l" defTabSz="457200" rtl="0" latinLnBrk="0">
        <a:lnSpc>
          <a:spcPct val="100000"/>
        </a:lnSpc>
        <a:spcBef>
          <a:spcPts val="0"/>
        </a:spcBef>
        <a:spcAft>
          <a:spcPts val="0"/>
        </a:spcAft>
        <a:buClrTx/>
        <a:buSzTx/>
        <a:buFontTx/>
        <a:buNone/>
        <a:tabLst/>
        <a:defRPr b="0" baseline="0" cap="all" i="0" spc="0" strike="noStrike" sz="2600" u="none">
          <a:ln>
            <a:noFill/>
          </a:ln>
          <a:solidFill>
            <a:srgbClr val="464547"/>
          </a:solidFill>
          <a:uFillTx/>
          <a:latin typeface="Arial Black"/>
          <a:ea typeface="Arial Black"/>
          <a:cs typeface="Arial Black"/>
          <a:sym typeface="Arial Black"/>
        </a:defRPr>
      </a:lvl3pPr>
      <a:lvl4pPr marL="0" marR="0" indent="0" algn="l" defTabSz="457200" rtl="0" latinLnBrk="0">
        <a:lnSpc>
          <a:spcPct val="100000"/>
        </a:lnSpc>
        <a:spcBef>
          <a:spcPts val="0"/>
        </a:spcBef>
        <a:spcAft>
          <a:spcPts val="0"/>
        </a:spcAft>
        <a:buClrTx/>
        <a:buSzTx/>
        <a:buFontTx/>
        <a:buNone/>
        <a:tabLst/>
        <a:defRPr b="0" baseline="0" cap="all" i="0" spc="0" strike="noStrike" sz="2600" u="none">
          <a:ln>
            <a:noFill/>
          </a:ln>
          <a:solidFill>
            <a:srgbClr val="464547"/>
          </a:solidFill>
          <a:uFillTx/>
          <a:latin typeface="Arial Black"/>
          <a:ea typeface="Arial Black"/>
          <a:cs typeface="Arial Black"/>
          <a:sym typeface="Arial Black"/>
        </a:defRPr>
      </a:lvl4pPr>
      <a:lvl5pPr marL="0" marR="0" indent="0" algn="l" defTabSz="457200" rtl="0" latinLnBrk="0">
        <a:lnSpc>
          <a:spcPct val="100000"/>
        </a:lnSpc>
        <a:spcBef>
          <a:spcPts val="0"/>
        </a:spcBef>
        <a:spcAft>
          <a:spcPts val="0"/>
        </a:spcAft>
        <a:buClrTx/>
        <a:buSzTx/>
        <a:buFontTx/>
        <a:buNone/>
        <a:tabLst/>
        <a:defRPr b="0" baseline="0" cap="all" i="0" spc="0" strike="noStrike" sz="2600" u="none">
          <a:ln>
            <a:noFill/>
          </a:ln>
          <a:solidFill>
            <a:srgbClr val="464547"/>
          </a:solidFill>
          <a:uFillTx/>
          <a:latin typeface="Arial Black"/>
          <a:ea typeface="Arial Black"/>
          <a:cs typeface="Arial Black"/>
          <a:sym typeface="Arial Black"/>
        </a:defRPr>
      </a:lvl5pPr>
      <a:lvl6pPr marL="0" marR="0" indent="0" algn="l" defTabSz="457200" rtl="0" latinLnBrk="0">
        <a:lnSpc>
          <a:spcPct val="100000"/>
        </a:lnSpc>
        <a:spcBef>
          <a:spcPts val="0"/>
        </a:spcBef>
        <a:spcAft>
          <a:spcPts val="0"/>
        </a:spcAft>
        <a:buClrTx/>
        <a:buSzTx/>
        <a:buFontTx/>
        <a:buNone/>
        <a:tabLst/>
        <a:defRPr b="0" baseline="0" cap="all" i="0" spc="0" strike="noStrike" sz="2600" u="none">
          <a:ln>
            <a:noFill/>
          </a:ln>
          <a:solidFill>
            <a:srgbClr val="464547"/>
          </a:solidFill>
          <a:uFillTx/>
          <a:latin typeface="Arial Black"/>
          <a:ea typeface="Arial Black"/>
          <a:cs typeface="Arial Black"/>
          <a:sym typeface="Arial Black"/>
        </a:defRPr>
      </a:lvl6pPr>
      <a:lvl7pPr marL="0" marR="0" indent="0" algn="l" defTabSz="457200" rtl="0" latinLnBrk="0">
        <a:lnSpc>
          <a:spcPct val="100000"/>
        </a:lnSpc>
        <a:spcBef>
          <a:spcPts val="0"/>
        </a:spcBef>
        <a:spcAft>
          <a:spcPts val="0"/>
        </a:spcAft>
        <a:buClrTx/>
        <a:buSzTx/>
        <a:buFontTx/>
        <a:buNone/>
        <a:tabLst/>
        <a:defRPr b="0" baseline="0" cap="all" i="0" spc="0" strike="noStrike" sz="2600" u="none">
          <a:ln>
            <a:noFill/>
          </a:ln>
          <a:solidFill>
            <a:srgbClr val="464547"/>
          </a:solidFill>
          <a:uFillTx/>
          <a:latin typeface="Arial Black"/>
          <a:ea typeface="Arial Black"/>
          <a:cs typeface="Arial Black"/>
          <a:sym typeface="Arial Black"/>
        </a:defRPr>
      </a:lvl7pPr>
      <a:lvl8pPr marL="0" marR="0" indent="0" algn="l" defTabSz="457200" rtl="0" latinLnBrk="0">
        <a:lnSpc>
          <a:spcPct val="100000"/>
        </a:lnSpc>
        <a:spcBef>
          <a:spcPts val="0"/>
        </a:spcBef>
        <a:spcAft>
          <a:spcPts val="0"/>
        </a:spcAft>
        <a:buClrTx/>
        <a:buSzTx/>
        <a:buFontTx/>
        <a:buNone/>
        <a:tabLst/>
        <a:defRPr b="0" baseline="0" cap="all" i="0" spc="0" strike="noStrike" sz="2600" u="none">
          <a:ln>
            <a:noFill/>
          </a:ln>
          <a:solidFill>
            <a:srgbClr val="464547"/>
          </a:solidFill>
          <a:uFillTx/>
          <a:latin typeface="Arial Black"/>
          <a:ea typeface="Arial Black"/>
          <a:cs typeface="Arial Black"/>
          <a:sym typeface="Arial Black"/>
        </a:defRPr>
      </a:lvl8pPr>
      <a:lvl9pPr marL="0" marR="0" indent="0" algn="l" defTabSz="457200" rtl="0" latinLnBrk="0">
        <a:lnSpc>
          <a:spcPct val="100000"/>
        </a:lnSpc>
        <a:spcBef>
          <a:spcPts val="0"/>
        </a:spcBef>
        <a:spcAft>
          <a:spcPts val="0"/>
        </a:spcAft>
        <a:buClrTx/>
        <a:buSzTx/>
        <a:buFontTx/>
        <a:buNone/>
        <a:tabLst/>
        <a:defRPr b="0" baseline="0" cap="all" i="0" spc="0" strike="noStrike" sz="2600" u="none">
          <a:ln>
            <a:noFill/>
          </a:ln>
          <a:solidFill>
            <a:srgbClr val="464547"/>
          </a:solidFill>
          <a:uFillTx/>
          <a:latin typeface="Arial Black"/>
          <a:ea typeface="Arial Black"/>
          <a:cs typeface="Arial Black"/>
          <a:sym typeface="Arial Black"/>
        </a:defRPr>
      </a:lvl9pPr>
    </p:titleStyle>
    <p:bodyStyle>
      <a:lvl1pPr marL="457200" marR="0" indent="-457200" algn="l" defTabSz="457200" rtl="0" latinLnBrk="0">
        <a:lnSpc>
          <a:spcPct val="120000"/>
        </a:lnSpc>
        <a:spcBef>
          <a:spcPts val="1800"/>
        </a:spcBef>
        <a:spcAft>
          <a:spcPts val="0"/>
        </a:spcAft>
        <a:buClr>
          <a:schemeClr val="accent2"/>
        </a:buClr>
        <a:buSzPct val="140000"/>
        <a:buFontTx/>
        <a:buAutoNum type="arabicPeriod" startAt="1"/>
        <a:tabLst/>
        <a:defRPr b="0" baseline="0" cap="none" i="0" spc="0" strike="noStrike" sz="1600" u="none">
          <a:ln>
            <a:noFill/>
          </a:ln>
          <a:solidFill>
            <a:srgbClr val="464547"/>
          </a:solidFill>
          <a:uFillTx/>
          <a:latin typeface="Trebuchet MS"/>
          <a:ea typeface="Trebuchet MS"/>
          <a:cs typeface="Trebuchet MS"/>
          <a:sym typeface="Trebuchet MS"/>
        </a:defRPr>
      </a:lvl1pPr>
      <a:lvl2pPr marL="711200" marR="0" indent="-254000" algn="l" defTabSz="457200" rtl="0" latinLnBrk="0">
        <a:lnSpc>
          <a:spcPct val="120000"/>
        </a:lnSpc>
        <a:spcBef>
          <a:spcPts val="1800"/>
        </a:spcBef>
        <a:spcAft>
          <a:spcPts val="0"/>
        </a:spcAft>
        <a:buClr>
          <a:schemeClr val="accent2"/>
        </a:buClr>
        <a:buSzPct val="100000"/>
        <a:buFontTx/>
        <a:buChar char="–"/>
        <a:tabLst/>
        <a:defRPr b="0" baseline="0" cap="none" i="0" spc="0" strike="noStrike" sz="1600" u="none">
          <a:ln>
            <a:noFill/>
          </a:ln>
          <a:solidFill>
            <a:srgbClr val="464547"/>
          </a:solidFill>
          <a:uFillTx/>
          <a:latin typeface="Trebuchet MS"/>
          <a:ea typeface="Trebuchet MS"/>
          <a:cs typeface="Trebuchet MS"/>
          <a:sym typeface="Trebuchet MS"/>
        </a:defRPr>
      </a:lvl2pPr>
      <a:lvl3pPr marL="1143000" marR="0" indent="-228600" algn="l" defTabSz="457200" rtl="0" latinLnBrk="0">
        <a:lnSpc>
          <a:spcPct val="120000"/>
        </a:lnSpc>
        <a:spcBef>
          <a:spcPts val="1800"/>
        </a:spcBef>
        <a:spcAft>
          <a:spcPts val="0"/>
        </a:spcAft>
        <a:buClr>
          <a:schemeClr val="accent2"/>
        </a:buClr>
        <a:buSzPct val="100000"/>
        <a:buFontTx/>
        <a:buChar char="•"/>
        <a:tabLst/>
        <a:defRPr b="0" baseline="0" cap="none" i="0" spc="0" strike="noStrike" sz="1600" u="none">
          <a:ln>
            <a:noFill/>
          </a:ln>
          <a:solidFill>
            <a:srgbClr val="464547"/>
          </a:solidFill>
          <a:uFillTx/>
          <a:latin typeface="Trebuchet MS"/>
          <a:ea typeface="Trebuchet MS"/>
          <a:cs typeface="Trebuchet MS"/>
          <a:sym typeface="Trebuchet MS"/>
        </a:defRPr>
      </a:lvl3pPr>
      <a:lvl4pPr marL="1652953" marR="0" indent="-281353" algn="l" defTabSz="457200" rtl="0" latinLnBrk="0">
        <a:lnSpc>
          <a:spcPct val="120000"/>
        </a:lnSpc>
        <a:spcBef>
          <a:spcPts val="1800"/>
        </a:spcBef>
        <a:spcAft>
          <a:spcPts val="0"/>
        </a:spcAft>
        <a:buClr>
          <a:schemeClr val="accent2"/>
        </a:buClr>
        <a:buSzPct val="100000"/>
        <a:buFontTx/>
        <a:buChar char="–"/>
        <a:tabLst/>
        <a:defRPr b="0" baseline="0" cap="none" i="0" spc="0" strike="noStrike" sz="1600" u="none">
          <a:ln>
            <a:noFill/>
          </a:ln>
          <a:solidFill>
            <a:srgbClr val="464547"/>
          </a:solidFill>
          <a:uFillTx/>
          <a:latin typeface="Trebuchet MS"/>
          <a:ea typeface="Trebuchet MS"/>
          <a:cs typeface="Trebuchet MS"/>
          <a:sym typeface="Trebuchet MS"/>
        </a:defRPr>
      </a:lvl4pPr>
      <a:lvl5pPr marL="2161309" marR="0" indent="-332509" algn="l" defTabSz="457200" rtl="0" latinLnBrk="0">
        <a:lnSpc>
          <a:spcPct val="120000"/>
        </a:lnSpc>
        <a:spcBef>
          <a:spcPts val="1800"/>
        </a:spcBef>
        <a:spcAft>
          <a:spcPts val="0"/>
        </a:spcAft>
        <a:buClr>
          <a:schemeClr val="accent2"/>
        </a:buClr>
        <a:buSzPct val="100000"/>
        <a:buFontTx/>
        <a:buChar char="»"/>
        <a:tabLst/>
        <a:defRPr b="0" baseline="0" cap="none" i="0" spc="0" strike="noStrike" sz="1600" u="none">
          <a:ln>
            <a:noFill/>
          </a:ln>
          <a:solidFill>
            <a:srgbClr val="464547"/>
          </a:solidFill>
          <a:uFillTx/>
          <a:latin typeface="Trebuchet MS"/>
          <a:ea typeface="Trebuchet MS"/>
          <a:cs typeface="Trebuchet MS"/>
          <a:sym typeface="Trebuchet MS"/>
        </a:defRPr>
      </a:lvl5pPr>
      <a:lvl6pPr marL="2468879" marR="0" indent="-182879" algn="l" defTabSz="457200" rtl="0" latinLnBrk="0">
        <a:lnSpc>
          <a:spcPct val="120000"/>
        </a:lnSpc>
        <a:spcBef>
          <a:spcPts val="1800"/>
        </a:spcBef>
        <a:spcAft>
          <a:spcPts val="0"/>
        </a:spcAft>
        <a:buClr>
          <a:schemeClr val="accent2"/>
        </a:buClr>
        <a:buSzPct val="100000"/>
        <a:buFontTx/>
        <a:buChar char="•"/>
        <a:tabLst/>
        <a:defRPr b="0" baseline="0" cap="none" i="0" spc="0" strike="noStrike" sz="1600" u="none">
          <a:ln>
            <a:noFill/>
          </a:ln>
          <a:solidFill>
            <a:srgbClr val="464547"/>
          </a:solidFill>
          <a:uFillTx/>
          <a:latin typeface="Trebuchet MS"/>
          <a:ea typeface="Trebuchet MS"/>
          <a:cs typeface="Trebuchet MS"/>
          <a:sym typeface="Trebuchet MS"/>
        </a:defRPr>
      </a:lvl6pPr>
      <a:lvl7pPr marL="2926079" marR="0" indent="-182879" algn="l" defTabSz="457200" rtl="0" latinLnBrk="0">
        <a:lnSpc>
          <a:spcPct val="120000"/>
        </a:lnSpc>
        <a:spcBef>
          <a:spcPts val="1800"/>
        </a:spcBef>
        <a:spcAft>
          <a:spcPts val="0"/>
        </a:spcAft>
        <a:buClr>
          <a:schemeClr val="accent2"/>
        </a:buClr>
        <a:buSzPct val="100000"/>
        <a:buFontTx/>
        <a:buChar char="•"/>
        <a:tabLst/>
        <a:defRPr b="0" baseline="0" cap="none" i="0" spc="0" strike="noStrike" sz="1600" u="none">
          <a:ln>
            <a:noFill/>
          </a:ln>
          <a:solidFill>
            <a:srgbClr val="464547"/>
          </a:solidFill>
          <a:uFillTx/>
          <a:latin typeface="Trebuchet MS"/>
          <a:ea typeface="Trebuchet MS"/>
          <a:cs typeface="Trebuchet MS"/>
          <a:sym typeface="Trebuchet MS"/>
        </a:defRPr>
      </a:lvl7pPr>
      <a:lvl8pPr marL="3383279" marR="0" indent="-182879" algn="l" defTabSz="457200" rtl="0" latinLnBrk="0">
        <a:lnSpc>
          <a:spcPct val="120000"/>
        </a:lnSpc>
        <a:spcBef>
          <a:spcPts val="1800"/>
        </a:spcBef>
        <a:spcAft>
          <a:spcPts val="0"/>
        </a:spcAft>
        <a:buClr>
          <a:schemeClr val="accent2"/>
        </a:buClr>
        <a:buSzPct val="100000"/>
        <a:buFontTx/>
        <a:buChar char="•"/>
        <a:tabLst/>
        <a:defRPr b="0" baseline="0" cap="none" i="0" spc="0" strike="noStrike" sz="1600" u="none">
          <a:ln>
            <a:noFill/>
          </a:ln>
          <a:solidFill>
            <a:srgbClr val="464547"/>
          </a:solidFill>
          <a:uFillTx/>
          <a:latin typeface="Trebuchet MS"/>
          <a:ea typeface="Trebuchet MS"/>
          <a:cs typeface="Trebuchet MS"/>
          <a:sym typeface="Trebuchet MS"/>
        </a:defRPr>
      </a:lvl8pPr>
      <a:lvl9pPr marL="3840479" marR="0" indent="-182879" algn="l" defTabSz="457200" rtl="0" latinLnBrk="0">
        <a:lnSpc>
          <a:spcPct val="120000"/>
        </a:lnSpc>
        <a:spcBef>
          <a:spcPts val="1800"/>
        </a:spcBef>
        <a:spcAft>
          <a:spcPts val="0"/>
        </a:spcAft>
        <a:buClr>
          <a:schemeClr val="accent2"/>
        </a:buClr>
        <a:buSzPct val="100000"/>
        <a:buFontTx/>
        <a:buChar char="•"/>
        <a:tabLst/>
        <a:defRPr b="0" baseline="0" cap="none" i="0" spc="0" strike="noStrike" sz="1600" u="none">
          <a:ln>
            <a:noFill/>
          </a:ln>
          <a:solidFill>
            <a:srgbClr val="464547"/>
          </a:solidFill>
          <a:uFillTx/>
          <a:latin typeface="Trebuchet MS"/>
          <a:ea typeface="Trebuchet MS"/>
          <a:cs typeface="Trebuchet MS"/>
          <a:sym typeface="Trebuchet MS"/>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1pPr>
      <a:lvl2pPr marL="0" marR="0" indent="4572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2pPr>
      <a:lvl3pPr marL="0" marR="0" indent="9144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3pPr>
      <a:lvl4pPr marL="0" marR="0" indent="13716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4pPr>
      <a:lvl5pPr marL="0" marR="0" indent="18288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5pPr>
      <a:lvl6pPr marL="0" marR="0" indent="22860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6pPr>
      <a:lvl7pPr marL="0" marR="0" indent="27432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7pPr>
      <a:lvl8pPr marL="0" marR="0" indent="32004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8pPr>
      <a:lvl9pPr marL="0" marR="0" indent="3657600" algn="r" defTabSz="457200" rtl="0" latinLnBrk="0">
        <a:lnSpc>
          <a:spcPct val="100000"/>
        </a:lnSpc>
        <a:spcBef>
          <a:spcPts val="0"/>
        </a:spcBef>
        <a:spcAft>
          <a:spcPts val="0"/>
        </a:spcAft>
        <a:buClrTx/>
        <a:buSzTx/>
        <a:buFontTx/>
        <a:buNone/>
        <a:tabLst/>
        <a:defRPr b="0" baseline="0" cap="none" i="0" spc="0" strike="noStrike" sz="1000" u="none">
          <a:ln>
            <a:noFill/>
          </a:ln>
          <a:solidFill>
            <a:schemeClr val="tx1"/>
          </a:solidFill>
          <a:uFillTx/>
          <a:latin typeface="+mn-lt"/>
          <a:ea typeface="+mn-ea"/>
          <a:cs typeface="+mn-cs"/>
          <a:sym typeface="Trebuchet M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2.jpeg"/><Relationship Id="rId4"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9.jpe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0.jpeg"/><Relationship Id="rId4" Type="http://schemas.openxmlformats.org/officeDocument/2006/relationships/image" Target="../media/image1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3.jpeg"/><Relationship Id="rId4" Type="http://schemas.openxmlformats.org/officeDocument/2006/relationships/image" Target="../media/image8.png"/><Relationship Id="rId5" Type="http://schemas.openxmlformats.org/officeDocument/2006/relationships/image" Target="../media/image25.jpeg"/><Relationship Id="rId6" Type="http://schemas.openxmlformats.org/officeDocument/2006/relationships/image" Target="../media/image6.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2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2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6.jpeg"/><Relationship Id="rId4" Type="http://schemas.openxmlformats.org/officeDocument/2006/relationships/image" Target="../media/image3.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2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27.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video" Target="../media/media4.mp4"/><Relationship Id="rId5" Type="http://schemas.microsoft.com/office/2007/relationships/media" Target="../media/media4.mp4"/><Relationship Id="rId6" Type="http://schemas.openxmlformats.org/officeDocument/2006/relationships/image" Target="../media/image25.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8.jpeg"/><Relationship Id="rId4" Type="http://schemas.openxmlformats.org/officeDocument/2006/relationships/image" Target="../media/image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video" Target="../media/media5.mp4"/><Relationship Id="rId4" Type="http://schemas.microsoft.com/office/2007/relationships/media" Target="../media/media5.mp4"/><Relationship Id="rId5" Type="http://schemas.openxmlformats.org/officeDocument/2006/relationships/image" Target="../media/image26.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video" Target="../media/media6.mp4"/><Relationship Id="rId4" Type="http://schemas.microsoft.com/office/2007/relationships/media" Target="../media/media6.mp4"/><Relationship Id="rId5" Type="http://schemas.openxmlformats.org/officeDocument/2006/relationships/image" Target="../media/image27.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video" Target="../media/media7.mp4"/><Relationship Id="rId4" Type="http://schemas.microsoft.com/office/2007/relationships/media" Target="../media/media7.mp4"/><Relationship Id="rId5" Type="http://schemas.openxmlformats.org/officeDocument/2006/relationships/image" Target="../media/image2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29.jpeg"/><Relationship Id="rId4" Type="http://schemas.openxmlformats.org/officeDocument/2006/relationships/image" Target="../media/image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30.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31.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2.jpeg"/><Relationship Id="rId4" Type="http://schemas.openxmlformats.org/officeDocument/2006/relationships/image" Target="../media/image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chart" Target="../charts/chart1.xml"/><Relationship Id="rId4" Type="http://schemas.openxmlformats.org/officeDocument/2006/relationships/hyperlink" Target="http://nfcworld.com" TargetMode="Externa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33.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34.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hyperlink" Target="mailto:Konrad_Hefelle@epam.com?subject="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15.jpeg"/><Relationship Id="rId12" Type="http://schemas.openxmlformats.org/officeDocument/2006/relationships/image" Target="../media/image8.png"/><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image" Target="../media/image11.png"/><Relationship Id="rId16" Type="http://schemas.openxmlformats.org/officeDocument/2006/relationships/image" Target="../media/image12.png"/><Relationship Id="rId17" Type="http://schemas.openxmlformats.org/officeDocument/2006/relationships/image" Target="../media/image1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6.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7.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8.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3" name="cashless-filtered.jpeg"/>
          <p:cNvPicPr>
            <a:picLocks noChangeAspect="1"/>
          </p:cNvPicPr>
          <p:nvPr>
            <p:ph type="pic" idx="13"/>
          </p:nvPr>
        </p:nvPicPr>
        <p:blipFill>
          <a:blip r:embed="rId3">
            <a:extLst/>
          </a:blip>
          <a:srcRect l="20085" t="14874" r="10579" b="7124"/>
          <a:stretch>
            <a:fillRect/>
          </a:stretch>
        </p:blipFill>
        <p:spPr>
          <a:xfrm flipH="1">
            <a:off x="-1" y="-2"/>
            <a:ext cx="9144001" cy="6858004"/>
          </a:xfrm>
          <a:prstGeom prst="rect">
            <a:avLst/>
          </a:prstGeom>
          <a:ln w="25400">
            <a:solidFill>
              <a:srgbClr val="DDDDDD"/>
            </a:solidFill>
          </a:ln>
        </p:spPr>
      </p:pic>
      <p:sp>
        <p:nvSpPr>
          <p:cNvPr id="384" name="Shape 384"/>
          <p:cNvSpPr/>
          <p:nvPr>
            <p:ph type="body" sz="quarter" idx="1"/>
          </p:nvPr>
        </p:nvSpPr>
        <p:spPr>
          <a:xfrm>
            <a:off x="631825" y="2075577"/>
            <a:ext cx="6910388" cy="1627626"/>
          </a:xfrm>
          <a:prstGeom prst="rect">
            <a:avLst/>
          </a:prstGeom>
        </p:spPr>
        <p:txBody>
          <a:bodyPr/>
          <a:lstStyle/>
          <a:p>
            <a:pPr defTabSz="365760">
              <a:defRPr spc="-159" sz="3280"/>
            </a:pPr>
            <a:r>
              <a:t>THE FUTURE</a:t>
            </a:r>
          </a:p>
          <a:p>
            <a:pPr defTabSz="365760">
              <a:defRPr spc="-159" sz="3280"/>
            </a:pPr>
            <a:r>
              <a:t>OF CASHLESS</a:t>
            </a:r>
          </a:p>
          <a:p>
            <a:pPr defTabSz="365760">
              <a:defRPr spc="-159" sz="3280"/>
            </a:pPr>
            <a:r>
              <a:t>PAYMENT</a:t>
            </a:r>
          </a:p>
        </p:txBody>
      </p:sp>
      <p:sp>
        <p:nvSpPr>
          <p:cNvPr id="385" name="Shape 385"/>
          <p:cNvSpPr/>
          <p:nvPr>
            <p:ph type="body" idx="14"/>
          </p:nvPr>
        </p:nvSpPr>
        <p:spPr>
          <a:prstGeom prst="rect">
            <a:avLst/>
          </a:prstGeom>
          <a:extLst>
            <a:ext uri="{C572A759-6A51-4108-AA02-DFA0A04FC94B}">
              <ma14:wrappingTextBoxFlag xmlns:ma14="http://schemas.microsoft.com/office/mac/drawingml/2011/main" val="1"/>
            </a:ext>
          </a:extLst>
        </p:spPr>
        <p:txBody>
          <a:bodyPr/>
          <a:lstStyle>
            <a:lvl1pPr marL="0" indent="0" defTabSz="425195">
              <a:lnSpc>
                <a:spcPct val="100000"/>
              </a:lnSpc>
              <a:spcBef>
                <a:spcPts val="0"/>
              </a:spcBef>
              <a:buClrTx/>
              <a:buSzTx/>
              <a:buNone/>
              <a:defRPr sz="1674">
                <a:solidFill>
                  <a:srgbClr val="FFFFFF"/>
                </a:solidFill>
                <a:latin typeface="Arial Black"/>
                <a:ea typeface="Arial Black"/>
                <a:cs typeface="Arial Black"/>
                <a:sym typeface="Arial Black"/>
              </a:defRPr>
            </a:lvl1pPr>
          </a:lstStyle>
          <a:p>
            <a:pPr/>
            <a:r>
              <a:t>KONRAD HEFELLE</a:t>
            </a:r>
          </a:p>
        </p:txBody>
      </p:sp>
      <p:sp>
        <p:nvSpPr>
          <p:cNvPr id="386" name="Shape 386"/>
          <p:cNvSpPr/>
          <p:nvPr>
            <p:ph type="body" idx="15"/>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400"/>
              </a:spcBef>
              <a:buClrTx/>
              <a:buSzTx/>
              <a:buNone/>
              <a:defRPr sz="1800">
                <a:solidFill>
                  <a:schemeClr val="accent2"/>
                </a:solidFill>
              </a:defRPr>
            </a:lvl1pPr>
          </a:lstStyle>
          <a:p>
            <a:pPr/>
            <a:r>
              <a:t>APRIL 20, 2016</a:t>
            </a:r>
          </a:p>
        </p:txBody>
      </p:sp>
      <p:pic>
        <p:nvPicPr>
          <p:cNvPr id="387" name="image5.png" descr="logo_cover_5.png"/>
          <p:cNvPicPr>
            <a:picLocks noChangeAspect="1"/>
          </p:cNvPicPr>
          <p:nvPr>
            <p:ph type="pic" idx="16"/>
          </p:nvPr>
        </p:nvPicPr>
        <p:blipFill>
          <a:blip r:embed="rId4">
            <a:extLst/>
          </a:blip>
          <a:srcRect l="0" t="3537" r="0" b="3538"/>
          <a:stretch>
            <a:fillRect/>
          </a:stretch>
        </p:blipFill>
        <p:spPr>
          <a:xfrm>
            <a:off x="627879" y="504826"/>
            <a:ext cx="1243503" cy="458238"/>
          </a:xfrm>
          <a:prstGeom prst="rect">
            <a:avLst/>
          </a:prstGeom>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Shape 47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5" name="Screen Shot 2016-04-07 at 20.59.38.png"/>
          <p:cNvPicPr>
            <a:picLocks noChangeAspect="1"/>
          </p:cNvPicPr>
          <p:nvPr/>
        </p:nvPicPr>
        <p:blipFill>
          <a:blip r:embed="rId3">
            <a:extLst/>
          </a:blip>
          <a:stretch>
            <a:fillRect/>
          </a:stretch>
        </p:blipFill>
        <p:spPr>
          <a:xfrm>
            <a:off x="1308495" y="1478718"/>
            <a:ext cx="6526923" cy="3512344"/>
          </a:xfrm>
          <a:prstGeom prst="rect">
            <a:avLst/>
          </a:prstGeom>
          <a:ln w="12700">
            <a:miter lim="400000"/>
          </a:ln>
        </p:spPr>
      </p:pic>
      <p:sp>
        <p:nvSpPr>
          <p:cNvPr id="476" name="Shape 476"/>
          <p:cNvSpPr/>
          <p:nvPr/>
        </p:nvSpPr>
        <p:spPr>
          <a:xfrm>
            <a:off x="1371123" y="4960034"/>
            <a:ext cx="1918654" cy="955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457200">
              <a:lnSpc>
                <a:spcPct val="100000"/>
              </a:lnSpc>
              <a:spcBef>
                <a:spcPts val="0"/>
              </a:spcBef>
              <a:defRPr sz="1800">
                <a:solidFill>
                  <a:srgbClr val="000000"/>
                </a:solidFill>
                <a:latin typeface="Arial Black"/>
                <a:ea typeface="Arial Black"/>
                <a:cs typeface="Arial Black"/>
                <a:sym typeface="Arial Black"/>
              </a:defRPr>
            </a:pPr>
            <a:r>
              <a:t>Google Wallet</a:t>
            </a:r>
          </a:p>
          <a:p>
            <a:pPr algn="ctr" defTabSz="457200">
              <a:lnSpc>
                <a:spcPct val="100000"/>
              </a:lnSpc>
              <a:spcBef>
                <a:spcPts val="0"/>
              </a:spcBef>
              <a:defRPr sz="3000">
                <a:solidFill>
                  <a:srgbClr val="000000"/>
                </a:solidFill>
                <a:latin typeface="Arial Black"/>
                <a:ea typeface="Arial Black"/>
                <a:cs typeface="Arial Black"/>
                <a:sym typeface="Arial Black"/>
              </a:defRPr>
            </a:pPr>
            <a:r>
              <a:t>-$300M</a:t>
            </a:r>
          </a:p>
        </p:txBody>
      </p:sp>
      <p:sp>
        <p:nvSpPr>
          <p:cNvPr id="477" name="Shape 477"/>
          <p:cNvSpPr/>
          <p:nvPr/>
        </p:nvSpPr>
        <p:spPr>
          <a:xfrm>
            <a:off x="3655430" y="4960034"/>
            <a:ext cx="1920104" cy="1132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457200">
              <a:lnSpc>
                <a:spcPct val="100000"/>
              </a:lnSpc>
              <a:spcBef>
                <a:spcPts val="0"/>
              </a:spcBef>
              <a:defRPr sz="1800">
                <a:solidFill>
                  <a:srgbClr val="000000"/>
                </a:solidFill>
                <a:latin typeface="Arial Black"/>
                <a:ea typeface="Arial Black"/>
                <a:cs typeface="Arial Black"/>
                <a:sym typeface="Arial Black"/>
              </a:defRPr>
            </a:pPr>
            <a:r>
              <a:t>Square Wallet</a:t>
            </a:r>
          </a:p>
          <a:p>
            <a:pPr algn="ctr" defTabSz="457200">
              <a:lnSpc>
                <a:spcPct val="100000"/>
              </a:lnSpc>
              <a:spcBef>
                <a:spcPts val="0"/>
              </a:spcBef>
              <a:defRPr sz="3000">
                <a:solidFill>
                  <a:srgbClr val="000000"/>
                </a:solidFill>
                <a:latin typeface="Arial Black"/>
                <a:ea typeface="Arial Black"/>
                <a:cs typeface="Arial Black"/>
                <a:sym typeface="Arial Black"/>
              </a:defRPr>
            </a:pPr>
            <a:r>
              <a:t>-$25M</a:t>
            </a:r>
          </a:p>
          <a:p>
            <a:pPr algn="ctr" defTabSz="457200">
              <a:lnSpc>
                <a:spcPct val="100000"/>
              </a:lnSpc>
              <a:spcBef>
                <a:spcPts val="0"/>
              </a:spcBef>
              <a:defRPr sz="1200">
                <a:solidFill>
                  <a:srgbClr val="000000"/>
                </a:solidFill>
              </a:defRPr>
            </a:pPr>
            <a:r>
              <a:t>Terminated 5/2014</a:t>
            </a:r>
          </a:p>
        </p:txBody>
      </p:sp>
      <p:sp>
        <p:nvSpPr>
          <p:cNvPr id="478" name="Shape 478"/>
          <p:cNvSpPr/>
          <p:nvPr/>
        </p:nvSpPr>
        <p:spPr>
          <a:xfrm>
            <a:off x="5962940" y="4965448"/>
            <a:ext cx="1760821" cy="1132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457200">
              <a:lnSpc>
                <a:spcPct val="100000"/>
              </a:lnSpc>
              <a:spcBef>
                <a:spcPts val="0"/>
              </a:spcBef>
              <a:defRPr sz="1800">
                <a:solidFill>
                  <a:srgbClr val="000000"/>
                </a:solidFill>
                <a:latin typeface="Arial Black"/>
                <a:ea typeface="Arial Black"/>
                <a:cs typeface="Arial Black"/>
                <a:sym typeface="Arial Black"/>
              </a:defRPr>
            </a:pPr>
            <a:r>
              <a:t>Isis/Softcard</a:t>
            </a:r>
          </a:p>
          <a:p>
            <a:pPr algn="ctr" defTabSz="457200">
              <a:lnSpc>
                <a:spcPct val="100000"/>
              </a:lnSpc>
              <a:spcBef>
                <a:spcPts val="0"/>
              </a:spcBef>
              <a:defRPr sz="3000">
                <a:solidFill>
                  <a:srgbClr val="000000"/>
                </a:solidFill>
                <a:latin typeface="Arial Black"/>
                <a:ea typeface="Arial Black"/>
                <a:cs typeface="Arial Black"/>
                <a:sym typeface="Arial Black"/>
              </a:defRPr>
            </a:pPr>
            <a:r>
              <a:t>-$100M</a:t>
            </a:r>
          </a:p>
          <a:p>
            <a:pPr algn="ctr" defTabSz="457200">
              <a:lnSpc>
                <a:spcPct val="100000"/>
              </a:lnSpc>
              <a:spcBef>
                <a:spcPts val="0"/>
              </a:spcBef>
              <a:defRPr sz="1200">
                <a:solidFill>
                  <a:srgbClr val="000000"/>
                </a:solidFill>
              </a:defRPr>
            </a:pPr>
            <a:r>
              <a:t>Terminated 3/2015</a:t>
            </a:r>
          </a:p>
        </p:txBody>
      </p:sp>
      <p:sp>
        <p:nvSpPr>
          <p:cNvPr id="479" name="Shape 479"/>
          <p:cNvSpPr/>
          <p:nvPr/>
        </p:nvSpPr>
        <p:spPr>
          <a:xfrm>
            <a:off x="0" y="-1"/>
            <a:ext cx="9144000" cy="932690"/>
          </a:xfrm>
          <a:prstGeom prst="rect">
            <a:avLst/>
          </a:prstGeom>
          <a:solidFill>
            <a:srgbClr val="FFFFFF"/>
          </a:solidFill>
          <a:ln w="12700">
            <a:miter lim="400000"/>
          </a:ln>
          <a:effectLst>
            <a:outerShdw sx="100000" sy="100000" kx="0" ky="0" algn="b" rotWithShape="0" blurRad="38100" dist="25400" dir="5400000">
              <a:srgbClr val="000000">
                <a:alpha val="30000"/>
              </a:srgbClr>
            </a:outerShdw>
          </a:effectLst>
          <a:extLst>
            <a:ext uri="{C572A759-6A51-4108-AA02-DFA0A04FC94B}">
              <ma14:wrappingTextBoxFlag xmlns:ma14="http://schemas.microsoft.com/office/mac/drawingml/2011/main" val="1"/>
            </a:ext>
          </a:extLst>
        </p:spPr>
        <p:txBody>
          <a:bodyPr lIns="45719" rIns="45719" anchor="ctr">
            <a:normAutofit fontScale="100000" lnSpcReduction="0"/>
          </a:bodyPr>
          <a:lstStyle>
            <a:lvl1pPr defTabSz="457200">
              <a:lnSpc>
                <a:spcPct val="100000"/>
              </a:lnSpc>
              <a:spcBef>
                <a:spcPts val="600"/>
              </a:spcBef>
              <a:defRPr sz="2600">
                <a:solidFill>
                  <a:srgbClr val="464547"/>
                </a:solidFill>
                <a:latin typeface="Arial Black"/>
                <a:ea typeface="Arial Black"/>
                <a:cs typeface="Arial Black"/>
                <a:sym typeface="Arial Black"/>
              </a:defRPr>
            </a:lvl1pPr>
          </a:lstStyle>
          <a:p>
            <a:pPr/>
            <a:r>
              <a:t>DIGITAL WALLETS</a:t>
            </a:r>
          </a:p>
        </p:txBody>
      </p:sp>
    </p:spTree>
  </p:cSld>
  <p:clrMapOvr>
    <a:masterClrMapping/>
  </p:clrMapOvr>
  <p:transition xmlns:p14="http://schemas.microsoft.com/office/powerpoint/2010/main" spd="slow" advClick="0" advTm="0" p14:dur="3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75"/>
                                        </p:tgtEl>
                                        <p:attrNameLst>
                                          <p:attrName>style.visibility</p:attrName>
                                        </p:attrNameLst>
                                      </p:cBhvr>
                                      <p:to>
                                        <p:strVal val="visible"/>
                                      </p:to>
                                    </p:set>
                                    <p:anim calcmode="lin" valueType="num">
                                      <p:cBhvr>
                                        <p:cTn id="7" dur="1500" fill="hold"/>
                                        <p:tgtEl>
                                          <p:spTgt spid="475"/>
                                        </p:tgtEl>
                                        <p:attrNameLst>
                                          <p:attrName>ppt_w</p:attrName>
                                        </p:attrNameLst>
                                      </p:cBhvr>
                                      <p:tavLst>
                                        <p:tav tm="0">
                                          <p:val>
                                            <p:fltVal val="0"/>
                                          </p:val>
                                        </p:tav>
                                        <p:tav tm="100000">
                                          <p:val>
                                            <p:strVal val="#ppt_w"/>
                                          </p:val>
                                        </p:tav>
                                      </p:tavLst>
                                    </p:anim>
                                    <p:anim calcmode="lin" valueType="num">
                                      <p:cBhvr>
                                        <p:cTn id="8" dur="1500" fill="hold"/>
                                        <p:tgtEl>
                                          <p:spTgt spid="47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476"/>
                                        </p:tgtEl>
                                        <p:attrNameLst>
                                          <p:attrName>style.visibility</p:attrName>
                                        </p:attrNameLst>
                                      </p:cBhvr>
                                      <p:to>
                                        <p:strVal val="visible"/>
                                      </p:to>
                                    </p:set>
                                    <p:anim calcmode="lin" valueType="num">
                                      <p:cBhvr>
                                        <p:cTn id="13" dur="500" fill="hold"/>
                                        <p:tgtEl>
                                          <p:spTgt spid="476"/>
                                        </p:tgtEl>
                                        <p:attrNameLst>
                                          <p:attrName>ppt_w</p:attrName>
                                        </p:attrNameLst>
                                      </p:cBhvr>
                                      <p:tavLst>
                                        <p:tav tm="0">
                                          <p:val>
                                            <p:fltVal val="0"/>
                                          </p:val>
                                        </p:tav>
                                        <p:tav tm="100000">
                                          <p:val>
                                            <p:strVal val="#ppt_w"/>
                                          </p:val>
                                        </p:tav>
                                      </p:tavLst>
                                    </p:anim>
                                    <p:anim calcmode="lin" valueType="num">
                                      <p:cBhvr>
                                        <p:cTn id="14" dur="500" fill="hold"/>
                                        <p:tgtEl>
                                          <p:spTgt spid="476"/>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Class="entr" nodeType="afterEffect" presetSubtype="16" presetID="23" grpId="3" fill="hold">
                                  <p:stCondLst>
                                    <p:cond delay="0"/>
                                  </p:stCondLst>
                                  <p:iterate type="el" backwards="0">
                                    <p:tmAbs val="0"/>
                                  </p:iterate>
                                  <p:childTnLst>
                                    <p:set>
                                      <p:cBhvr>
                                        <p:cTn id="17" fill="hold"/>
                                        <p:tgtEl>
                                          <p:spTgt spid="477"/>
                                        </p:tgtEl>
                                        <p:attrNameLst>
                                          <p:attrName>style.visibility</p:attrName>
                                        </p:attrNameLst>
                                      </p:cBhvr>
                                      <p:to>
                                        <p:strVal val="visible"/>
                                      </p:to>
                                    </p:set>
                                    <p:anim calcmode="lin" valueType="num">
                                      <p:cBhvr>
                                        <p:cTn id="18" dur="500" fill="hold"/>
                                        <p:tgtEl>
                                          <p:spTgt spid="477"/>
                                        </p:tgtEl>
                                        <p:attrNameLst>
                                          <p:attrName>ppt_w</p:attrName>
                                        </p:attrNameLst>
                                      </p:cBhvr>
                                      <p:tavLst>
                                        <p:tav tm="0">
                                          <p:val>
                                            <p:fltVal val="0"/>
                                          </p:val>
                                        </p:tav>
                                        <p:tav tm="100000">
                                          <p:val>
                                            <p:strVal val="#ppt_w"/>
                                          </p:val>
                                        </p:tav>
                                      </p:tavLst>
                                    </p:anim>
                                    <p:anim calcmode="lin" valueType="num">
                                      <p:cBhvr>
                                        <p:cTn id="19" dur="500" fill="hold"/>
                                        <p:tgtEl>
                                          <p:spTgt spid="477"/>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0"/>
                                  </p:stCondLst>
                                  <p:iterate type="el" backwards="0">
                                    <p:tmAbs val="0"/>
                                  </p:iterate>
                                  <p:childTnLst>
                                    <p:set>
                                      <p:cBhvr>
                                        <p:cTn id="22" fill="hold"/>
                                        <p:tgtEl>
                                          <p:spTgt spid="478"/>
                                        </p:tgtEl>
                                        <p:attrNameLst>
                                          <p:attrName>style.visibility</p:attrName>
                                        </p:attrNameLst>
                                      </p:cBhvr>
                                      <p:to>
                                        <p:strVal val="visible"/>
                                      </p:to>
                                    </p:set>
                                    <p:anim calcmode="lin" valueType="num">
                                      <p:cBhvr>
                                        <p:cTn id="23" dur="500" fill="hold"/>
                                        <p:tgtEl>
                                          <p:spTgt spid="478"/>
                                        </p:tgtEl>
                                        <p:attrNameLst>
                                          <p:attrName>ppt_w</p:attrName>
                                        </p:attrNameLst>
                                      </p:cBhvr>
                                      <p:tavLst>
                                        <p:tav tm="0">
                                          <p:val>
                                            <p:fltVal val="0"/>
                                          </p:val>
                                        </p:tav>
                                        <p:tav tm="100000">
                                          <p:val>
                                            <p:strVal val="#ppt_w"/>
                                          </p:val>
                                        </p:tav>
                                      </p:tavLst>
                                    </p:anim>
                                    <p:anim calcmode="lin" valueType="num">
                                      <p:cBhvr>
                                        <p:cTn id="24" dur="500" fill="hold"/>
                                        <p:tgtEl>
                                          <p:spTgt spid="478"/>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xit" nodeType="clickEffect" presetID="9" grpId="5" fill="hold">
                                  <p:stCondLst>
                                    <p:cond delay="0"/>
                                  </p:stCondLst>
                                  <p:iterate type="el" backwards="0">
                                    <p:tmAbs val="0"/>
                                  </p:iterate>
                                  <p:childTnLst>
                                    <p:animEffect filter="dissolve" transition="out">
                                      <p:cBhvr>
                                        <p:cTn id="28" dur="1000" fill="hold"/>
                                        <p:tgtEl>
                                          <p:spTgt spid="475"/>
                                        </p:tgtEl>
                                      </p:cBhvr>
                                    </p:animEffect>
                                    <p:set>
                                      <p:cBhvr>
                                        <p:cTn id="29" fill="hold">
                                          <p:stCondLst>
                                            <p:cond delay="999"/>
                                          </p:stCondLst>
                                        </p:cTn>
                                        <p:tgtEl>
                                          <p:spTgt spid="475"/>
                                        </p:tgtEl>
                                        <p:attrNameLst>
                                          <p:attrName>style.visibility</p:attrName>
                                        </p:attrNameLst>
                                      </p:cBhvr>
                                      <p:to>
                                        <p:strVal val="hidden"/>
                                      </p:to>
                                    </p:set>
                                  </p:childTnLst>
                                </p:cTn>
                              </p:par>
                            </p:childTnLst>
                          </p:cTn>
                        </p:par>
                        <p:par>
                          <p:cTn id="30" fill="hold">
                            <p:stCondLst>
                              <p:cond delay="1000"/>
                            </p:stCondLst>
                            <p:childTnLst>
                              <p:par>
                                <p:cTn id="31" presetClass="exit" nodeType="afterEffect" presetID="9" grpId="6" fill="hold">
                                  <p:stCondLst>
                                    <p:cond delay="0"/>
                                  </p:stCondLst>
                                  <p:iterate type="el" backwards="0">
                                    <p:tmAbs val="0"/>
                                  </p:iterate>
                                  <p:childTnLst>
                                    <p:animEffect filter="dissolve" transition="out">
                                      <p:cBhvr>
                                        <p:cTn id="32" dur="1000" fill="hold"/>
                                        <p:tgtEl>
                                          <p:spTgt spid="476"/>
                                        </p:tgtEl>
                                      </p:cBhvr>
                                    </p:animEffect>
                                    <p:set>
                                      <p:cBhvr>
                                        <p:cTn id="33" fill="hold">
                                          <p:stCondLst>
                                            <p:cond delay="999"/>
                                          </p:stCondLst>
                                        </p:cTn>
                                        <p:tgtEl>
                                          <p:spTgt spid="476"/>
                                        </p:tgtEl>
                                        <p:attrNameLst>
                                          <p:attrName>style.visibility</p:attrName>
                                        </p:attrNameLst>
                                      </p:cBhvr>
                                      <p:to>
                                        <p:strVal val="hidden"/>
                                      </p:to>
                                    </p:set>
                                  </p:childTnLst>
                                </p:cTn>
                              </p:par>
                            </p:childTnLst>
                          </p:cTn>
                        </p:par>
                        <p:par>
                          <p:cTn id="34" fill="hold">
                            <p:stCondLst>
                              <p:cond delay="2000"/>
                            </p:stCondLst>
                            <p:childTnLst>
                              <p:par>
                                <p:cTn id="35" presetClass="exit" nodeType="afterEffect" presetID="9" grpId="7" fill="hold">
                                  <p:stCondLst>
                                    <p:cond delay="0"/>
                                  </p:stCondLst>
                                  <p:iterate type="el" backwards="0">
                                    <p:tmAbs val="0"/>
                                  </p:iterate>
                                  <p:childTnLst>
                                    <p:animEffect filter="dissolve" transition="out">
                                      <p:cBhvr>
                                        <p:cTn id="36" dur="1000" fill="hold"/>
                                        <p:tgtEl>
                                          <p:spTgt spid="477"/>
                                        </p:tgtEl>
                                      </p:cBhvr>
                                    </p:animEffect>
                                    <p:set>
                                      <p:cBhvr>
                                        <p:cTn id="37" fill="hold">
                                          <p:stCondLst>
                                            <p:cond delay="999"/>
                                          </p:stCondLst>
                                        </p:cTn>
                                        <p:tgtEl>
                                          <p:spTgt spid="477"/>
                                        </p:tgtEl>
                                        <p:attrNameLst>
                                          <p:attrName>style.visibility</p:attrName>
                                        </p:attrNameLst>
                                      </p:cBhvr>
                                      <p:to>
                                        <p:strVal val="hidden"/>
                                      </p:to>
                                    </p:set>
                                  </p:childTnLst>
                                </p:cTn>
                              </p:par>
                            </p:childTnLst>
                          </p:cTn>
                        </p:par>
                        <p:par>
                          <p:cTn id="38" fill="hold">
                            <p:stCondLst>
                              <p:cond delay="3000"/>
                            </p:stCondLst>
                            <p:childTnLst>
                              <p:par>
                                <p:cTn id="39" presetClass="exit" nodeType="afterEffect" presetID="9" grpId="8" fill="hold">
                                  <p:stCondLst>
                                    <p:cond delay="0"/>
                                  </p:stCondLst>
                                  <p:iterate type="el" backwards="0">
                                    <p:tmAbs val="0"/>
                                  </p:iterate>
                                  <p:childTnLst>
                                    <p:animEffect filter="dissolve" transition="out">
                                      <p:cBhvr>
                                        <p:cTn id="40" dur="1000" fill="hold"/>
                                        <p:tgtEl>
                                          <p:spTgt spid="478"/>
                                        </p:tgtEl>
                                      </p:cBhvr>
                                    </p:animEffect>
                                    <p:set>
                                      <p:cBhvr>
                                        <p:cTn id="41" fill="hold">
                                          <p:stCondLst>
                                            <p:cond delay="999"/>
                                          </p:stCondLst>
                                        </p:cTn>
                                        <p:tgtEl>
                                          <p:spTgt spid="4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5" grpId="5"/>
      <p:bldP build="whole" bldLvl="1" animBg="1" rev="0" advAuto="0" spid="476" grpId="6"/>
      <p:bldP build="whole" bldLvl="1" animBg="1" rev="0" advAuto="0" spid="477" grpId="3"/>
      <p:bldP build="whole" bldLvl="1" animBg="1" rev="0" advAuto="0" spid="478" grpId="4"/>
      <p:bldP build="whole" bldLvl="1" animBg="1" rev="0" advAuto="0" spid="476" grpId="2"/>
      <p:bldP build="whole" bldLvl="1" animBg="1" rev="0" advAuto="0" spid="475" grpId="1"/>
      <p:bldP build="whole" bldLvl="1" animBg="1" rev="0" advAuto="0" spid="477" grpId="7"/>
      <p:bldP build="whole" bldLvl="1" animBg="1" rev="0" advAuto="0" spid="478" grpId="8"/>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4" name="Shape 484"/>
          <p:cNvSpPr/>
          <p:nvPr>
            <p:ph type="body" idx="13"/>
          </p:nvPr>
        </p:nvSpPr>
        <p:spPr>
          <a:xfrm>
            <a:off x="491404" y="3958947"/>
            <a:ext cx="6015086" cy="647101"/>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900"/>
              </a:spcBef>
              <a:buClrTx/>
              <a:buSzTx/>
              <a:buNone/>
              <a:defRPr cap="all" sz="3000">
                <a:solidFill>
                  <a:srgbClr val="FFFFFF"/>
                </a:solidFill>
                <a:latin typeface="Arial Black"/>
                <a:ea typeface="Arial Black"/>
                <a:cs typeface="Arial Black"/>
                <a:sym typeface="Arial Black"/>
              </a:defRPr>
            </a:lvl1pPr>
          </a:lstStyle>
          <a:p>
            <a:pPr/>
            <a:r>
              <a:t>ADDED UNIQUE VALUE AND</a:t>
            </a:r>
          </a:p>
        </p:txBody>
      </p:sp>
      <p:sp>
        <p:nvSpPr>
          <p:cNvPr id="485" name="Shape 485"/>
          <p:cNvSpPr/>
          <p:nvPr>
            <p:ph type="body" idx="15"/>
          </p:nvPr>
        </p:nvSpPr>
        <p:spPr>
          <a:xfrm>
            <a:off x="491405" y="4606647"/>
            <a:ext cx="8194433" cy="647101"/>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900"/>
              </a:spcBef>
              <a:buClrTx/>
              <a:buSzTx/>
              <a:buNone/>
              <a:defRPr cap="all" sz="3000">
                <a:solidFill>
                  <a:srgbClr val="FFFFFF"/>
                </a:solidFill>
                <a:latin typeface="Arial Black"/>
                <a:ea typeface="Arial Black"/>
                <a:cs typeface="Arial Black"/>
                <a:sym typeface="Arial Black"/>
              </a:defRPr>
            </a:lvl1pPr>
          </a:lstStyle>
          <a:p>
            <a:pPr/>
            <a:r>
              <a:t>DELIVERED AGAINST KEY PAIN POINT</a:t>
            </a:r>
          </a:p>
        </p:txBody>
      </p:sp>
      <p:sp>
        <p:nvSpPr>
          <p:cNvPr id="486" name="Shape 486"/>
          <p:cNvSpPr/>
          <p:nvPr/>
        </p:nvSpPr>
        <p:spPr>
          <a:xfrm>
            <a:off x="3760784" y="957580"/>
            <a:ext cx="1655674" cy="3672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ct val="100000"/>
              </a:lnSpc>
              <a:spcBef>
                <a:spcPts val="0"/>
              </a:spcBef>
              <a:defRPr cap="all" sz="20000">
                <a:solidFill>
                  <a:srgbClr val="FFFFFF"/>
                </a:solidFill>
                <a:latin typeface="Arial Black"/>
                <a:ea typeface="Arial Black"/>
                <a:cs typeface="Arial Black"/>
                <a:sym typeface="Arial Black"/>
              </a:defRPr>
            </a:lvl1pPr>
          </a:lstStyle>
          <a:p>
            <a:pPr/>
            <a:r>
              <a:t>?</a:t>
            </a:r>
          </a:p>
        </p:txBody>
      </p:sp>
      <p:pic>
        <p:nvPicPr>
          <p:cNvPr id="487" name="image5.png" descr="logo_cover_5.png"/>
          <p:cNvPicPr>
            <a:picLocks noChangeAspect="1"/>
          </p:cNvPicPr>
          <p:nvPr/>
        </p:nvPicPr>
        <p:blipFill>
          <a:blip r:embed="rId3">
            <a:extLst/>
          </a:blip>
          <a:srcRect l="0" t="3537" r="0" b="3538"/>
          <a:stretch>
            <a:fillRect/>
          </a:stretch>
        </p:blipFill>
        <p:spPr>
          <a:xfrm>
            <a:off x="627879" y="504826"/>
            <a:ext cx="1243503" cy="458238"/>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86"/>
                                        </p:tgtEl>
                                        <p:attrNameLst>
                                          <p:attrName>style.visibility</p:attrName>
                                        </p:attrNameLst>
                                      </p:cBhvr>
                                      <p:to>
                                        <p:strVal val="visible"/>
                                      </p:to>
                                    </p:set>
                                    <p:anim calcmode="lin" valueType="num">
                                      <p:cBhvr>
                                        <p:cTn id="7" dur="500" fill="hold"/>
                                        <p:tgtEl>
                                          <p:spTgt spid="486"/>
                                        </p:tgtEl>
                                        <p:attrNameLst>
                                          <p:attrName>ppt_w</p:attrName>
                                        </p:attrNameLst>
                                      </p:cBhvr>
                                      <p:tavLst>
                                        <p:tav tm="0">
                                          <p:val>
                                            <p:fltVal val="0"/>
                                          </p:val>
                                        </p:tav>
                                        <p:tav tm="100000">
                                          <p:val>
                                            <p:strVal val="#ppt_w"/>
                                          </p:val>
                                        </p:tav>
                                      </p:tavLst>
                                    </p:anim>
                                    <p:anim calcmode="lin" valueType="num">
                                      <p:cBhvr>
                                        <p:cTn id="8" dur="500" fill="hold"/>
                                        <p:tgtEl>
                                          <p:spTgt spid="48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2" presetID="2" grpId="2" fill="hold">
                                  <p:stCondLst>
                                    <p:cond delay="0"/>
                                  </p:stCondLst>
                                  <p:iterate type="lt" backwards="0">
                                    <p:tmAbs val="0"/>
                                  </p:iterate>
                                  <p:childTnLst>
                                    <p:anim calcmode="lin" valueType="num">
                                      <p:cBhvr>
                                        <p:cTn id="12" dur="500" fill="hold"/>
                                        <p:tgtEl>
                                          <p:spTgt spid="486"/>
                                        </p:tgtEl>
                                        <p:attrNameLst>
                                          <p:attrName>ppt_x</p:attrName>
                                        </p:attrNameLst>
                                      </p:cBhvr>
                                      <p:tavLst>
                                        <p:tav tm="0">
                                          <p:val>
                                            <p:strVal val="ppt_x"/>
                                          </p:val>
                                        </p:tav>
                                        <p:tav tm="100000">
                                          <p:val>
                                            <p:strVal val="1+ppt_w/2"/>
                                          </p:val>
                                        </p:tav>
                                      </p:tavLst>
                                    </p:anim>
                                    <p:anim calcmode="lin" valueType="num">
                                      <p:cBhvr>
                                        <p:cTn id="13" dur="500" fill="hold"/>
                                        <p:tgtEl>
                                          <p:spTgt spid="486"/>
                                        </p:tgtEl>
                                        <p:attrNameLst>
                                          <p:attrName>ppt_y</p:attrName>
                                        </p:attrNameLst>
                                      </p:cBhvr>
                                      <p:tavLst>
                                        <p:tav tm="0">
                                          <p:val>
                                            <p:strVal val="ppt_y"/>
                                          </p:val>
                                        </p:tav>
                                        <p:tav tm="100000">
                                          <p:val>
                                            <p:strVal val="ppt_y"/>
                                          </p:val>
                                        </p:tav>
                                      </p:tavLst>
                                    </p:anim>
                                    <p:set>
                                      <p:cBhvr>
                                        <p:cTn id="14" fill="hold">
                                          <p:stCondLst>
                                            <p:cond delay="499"/>
                                          </p:stCondLst>
                                        </p:cTn>
                                        <p:tgtEl>
                                          <p:spTgt spid="486"/>
                                        </p:tgtEl>
                                        <p:attrNameLst>
                                          <p:attrName>style.visibility</p:attrName>
                                        </p:attrNameLst>
                                      </p:cBhvr>
                                      <p:to>
                                        <p:strVal val="hidden"/>
                                      </p:to>
                                    </p:set>
                                  </p:childTnLst>
                                </p:cTn>
                              </p:par>
                            </p:childTnLst>
                          </p:cTn>
                        </p:par>
                        <p:par>
                          <p:cTn id="15" fill="hold">
                            <p:stCondLst>
                              <p:cond delay="500"/>
                            </p:stCondLst>
                            <p:childTnLst>
                              <p:par>
                                <p:cTn id="16" presetClass="entr" nodeType="afterEffect" presetSubtype="8" presetID="2" grpId="3" fill="hold">
                                  <p:stCondLst>
                                    <p:cond delay="0"/>
                                  </p:stCondLst>
                                  <p:iterate type="el" backwards="0">
                                    <p:tmAbs val="0"/>
                                  </p:iterate>
                                  <p:childTnLst>
                                    <p:set>
                                      <p:cBhvr>
                                        <p:cTn id="17" fill="hold"/>
                                        <p:tgtEl>
                                          <p:spTgt spid="484"/>
                                        </p:tgtEl>
                                        <p:attrNameLst>
                                          <p:attrName>style.visibility</p:attrName>
                                        </p:attrNameLst>
                                      </p:cBhvr>
                                      <p:to>
                                        <p:strVal val="visible"/>
                                      </p:to>
                                    </p:set>
                                    <p:anim calcmode="lin" valueType="num">
                                      <p:cBhvr>
                                        <p:cTn id="18" dur="500" fill="hold"/>
                                        <p:tgtEl>
                                          <p:spTgt spid="484"/>
                                        </p:tgtEl>
                                        <p:attrNameLst>
                                          <p:attrName>ppt_x</p:attrName>
                                        </p:attrNameLst>
                                      </p:cBhvr>
                                      <p:tavLst>
                                        <p:tav tm="0">
                                          <p:val>
                                            <p:strVal val="0-#ppt_w/2"/>
                                          </p:val>
                                        </p:tav>
                                        <p:tav tm="100000">
                                          <p:val>
                                            <p:strVal val="#ppt_x"/>
                                          </p:val>
                                        </p:tav>
                                      </p:tavLst>
                                    </p:anim>
                                    <p:anim calcmode="lin" valueType="num">
                                      <p:cBhvr>
                                        <p:cTn id="19" dur="500" fill="hold"/>
                                        <p:tgtEl>
                                          <p:spTgt spid="48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8" presetID="2" grpId="4" fill="hold">
                                  <p:stCondLst>
                                    <p:cond delay="0"/>
                                  </p:stCondLst>
                                  <p:iterate type="el" backwards="0">
                                    <p:tmAbs val="0"/>
                                  </p:iterate>
                                  <p:childTnLst>
                                    <p:set>
                                      <p:cBhvr>
                                        <p:cTn id="23" fill="hold"/>
                                        <p:tgtEl>
                                          <p:spTgt spid="485"/>
                                        </p:tgtEl>
                                        <p:attrNameLst>
                                          <p:attrName>style.visibility</p:attrName>
                                        </p:attrNameLst>
                                      </p:cBhvr>
                                      <p:to>
                                        <p:strVal val="visible"/>
                                      </p:to>
                                    </p:set>
                                    <p:anim calcmode="lin" valueType="num">
                                      <p:cBhvr>
                                        <p:cTn id="24" dur="500" fill="hold"/>
                                        <p:tgtEl>
                                          <p:spTgt spid="485"/>
                                        </p:tgtEl>
                                        <p:attrNameLst>
                                          <p:attrName>ppt_x</p:attrName>
                                        </p:attrNameLst>
                                      </p:cBhvr>
                                      <p:tavLst>
                                        <p:tav tm="0">
                                          <p:val>
                                            <p:strVal val="0-#ppt_w/2"/>
                                          </p:val>
                                        </p:tav>
                                        <p:tav tm="100000">
                                          <p:val>
                                            <p:strVal val="#ppt_x"/>
                                          </p:val>
                                        </p:tav>
                                      </p:tavLst>
                                    </p:anim>
                                    <p:anim calcmode="lin" valueType="num">
                                      <p:cBhvr>
                                        <p:cTn id="25" dur="500" fill="hold"/>
                                        <p:tgtEl>
                                          <p:spTgt spid="4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5" grpId="4"/>
      <p:bldP build="whole" bldLvl="1" animBg="1" rev="0" advAuto="0" spid="486" grpId="1"/>
      <p:bldP build="whole" bldLvl="1" animBg="1" rev="0" advAuto="0" spid="486" grpId="2"/>
      <p:bldP build="whole" bldLvl="1" animBg="1" rev="0" advAuto="0" spid="484" grpId="3"/>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Shape 491"/>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sp>
        <p:nvSpPr>
          <p:cNvPr id="492" name="Shape 492"/>
          <p:cNvSpPr/>
          <p:nvPr>
            <p:ph type="body" idx="14"/>
          </p:nvPr>
        </p:nvSpPr>
        <p:spPr>
          <a:xfrm>
            <a:off x="0" y="-21557"/>
            <a:ext cx="9144000" cy="932689"/>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UNIQUE VALUE</a:t>
            </a:r>
          </a:p>
        </p:txBody>
      </p:sp>
      <p:pic>
        <p:nvPicPr>
          <p:cNvPr id="493" name="digital-wallets.png"/>
          <p:cNvPicPr>
            <a:picLocks noChangeAspect="1"/>
          </p:cNvPicPr>
          <p:nvPr/>
        </p:nvPicPr>
        <p:blipFill>
          <a:blip r:embed="rId3">
            <a:extLst/>
          </a:blip>
          <a:stretch>
            <a:fillRect/>
          </a:stretch>
        </p:blipFill>
        <p:spPr>
          <a:xfrm>
            <a:off x="3682910" y="1857771"/>
            <a:ext cx="5231598" cy="3142471"/>
          </a:xfrm>
          <a:prstGeom prst="rect">
            <a:avLst/>
          </a:prstGeom>
          <a:ln w="12700">
            <a:miter lim="400000"/>
          </a:ln>
        </p:spPr>
      </p:pic>
      <p:sp>
        <p:nvSpPr>
          <p:cNvPr id="494" name="Shape 494"/>
          <p:cNvSpPr/>
          <p:nvPr/>
        </p:nvSpPr>
        <p:spPr>
          <a:xfrm>
            <a:off x="140166" y="2035444"/>
            <a:ext cx="4144546" cy="90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lnSpc>
                <a:spcPct val="100000"/>
              </a:lnSpc>
              <a:spcBef>
                <a:spcPts val="0"/>
              </a:spcBef>
              <a:defRPr sz="2800">
                <a:solidFill>
                  <a:srgbClr val="000000"/>
                </a:solidFill>
                <a:latin typeface="+mn-lt"/>
                <a:ea typeface="+mn-ea"/>
                <a:cs typeface="+mn-cs"/>
                <a:sym typeface="Calibri"/>
              </a:defRPr>
            </a:lvl1pPr>
          </a:lstStyle>
          <a:p>
            <a:pPr/>
            <a:r>
              <a:t>Literal translations of an analog wallet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93"/>
                                        </p:tgtEl>
                                        <p:attrNameLst>
                                          <p:attrName>style.visibility</p:attrName>
                                        </p:attrNameLst>
                                      </p:cBhvr>
                                      <p:to>
                                        <p:strVal val="visible"/>
                                      </p:to>
                                    </p:set>
                                    <p:anim calcmode="lin" valueType="num">
                                      <p:cBhvr>
                                        <p:cTn id="7" dur="500" fill="hold"/>
                                        <p:tgtEl>
                                          <p:spTgt spid="493"/>
                                        </p:tgtEl>
                                        <p:attrNameLst>
                                          <p:attrName>ppt_w</p:attrName>
                                        </p:attrNameLst>
                                      </p:cBhvr>
                                      <p:tavLst>
                                        <p:tav tm="0">
                                          <p:val>
                                            <p:fltVal val="0"/>
                                          </p:val>
                                        </p:tav>
                                        <p:tav tm="100000">
                                          <p:val>
                                            <p:strVal val="#ppt_w"/>
                                          </p:val>
                                        </p:tav>
                                      </p:tavLst>
                                    </p:anim>
                                    <p:anim calcmode="lin" valueType="num">
                                      <p:cBhvr>
                                        <p:cTn id="8" dur="500" fill="hold"/>
                                        <p:tgtEl>
                                          <p:spTgt spid="49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494"/>
                                        </p:tgtEl>
                                        <p:attrNameLst>
                                          <p:attrName>style.visibility</p:attrName>
                                        </p:attrNameLst>
                                      </p:cBhvr>
                                      <p:to>
                                        <p:strVal val="visible"/>
                                      </p:to>
                                    </p:set>
                                    <p:anim calcmode="lin" valueType="num">
                                      <p:cBhvr>
                                        <p:cTn id="12" dur="500" fill="hold"/>
                                        <p:tgtEl>
                                          <p:spTgt spid="494"/>
                                        </p:tgtEl>
                                        <p:attrNameLst>
                                          <p:attrName>ppt_w</p:attrName>
                                        </p:attrNameLst>
                                      </p:cBhvr>
                                      <p:tavLst>
                                        <p:tav tm="0">
                                          <p:val>
                                            <p:fltVal val="0"/>
                                          </p:val>
                                        </p:tav>
                                        <p:tav tm="100000">
                                          <p:val>
                                            <p:strVal val="#ppt_w"/>
                                          </p:val>
                                        </p:tav>
                                      </p:tavLst>
                                    </p:anim>
                                    <p:anim calcmode="lin" valueType="num">
                                      <p:cBhvr>
                                        <p:cTn id="13" dur="500" fill="hold"/>
                                        <p:tgtEl>
                                          <p:spTgt spid="4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3" grpId="1"/>
      <p:bldP build="whole" bldLvl="1" animBg="1" rev="0" advAuto="0" spid="494" grpId="2"/>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pic>
        <p:nvPicPr>
          <p:cNvPr id="499" name="onebitpaypass.jpg"/>
          <p:cNvPicPr>
            <a:picLocks noChangeAspect="1"/>
          </p:cNvPicPr>
          <p:nvPr>
            <p:ph type="pic" idx="13"/>
          </p:nvPr>
        </p:nvPicPr>
        <p:blipFill>
          <a:blip r:embed="rId3">
            <a:extLst/>
          </a:blip>
          <a:srcRect l="26997" t="0" r="26997" b="0"/>
          <a:stretch>
            <a:fillRect/>
          </a:stretch>
        </p:blipFill>
        <p:spPr>
          <a:xfrm>
            <a:off x="4583807" y="934660"/>
            <a:ext cx="4561186" cy="5576889"/>
          </a:xfrm>
          <a:prstGeom prst="rect">
            <a:avLst/>
          </a:prstGeom>
        </p:spPr>
      </p:pic>
      <p:sp>
        <p:nvSpPr>
          <p:cNvPr id="500" name="Shape 500"/>
          <p:cNvSpPr/>
          <p:nvPr>
            <p:ph type="body" idx="14"/>
          </p:nvPr>
        </p:nvSpPr>
        <p:spPr>
          <a:xfrm>
            <a:off x="0" y="-21557"/>
            <a:ext cx="9144000" cy="932689"/>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DELIVERED AGAINST KEY PAIN POINT</a:t>
            </a:r>
          </a:p>
        </p:txBody>
      </p:sp>
      <p:sp>
        <p:nvSpPr>
          <p:cNvPr id="501" name="Shape 501"/>
          <p:cNvSpPr/>
          <p:nvPr/>
        </p:nvSpPr>
        <p:spPr>
          <a:xfrm>
            <a:off x="792424" y="2191716"/>
            <a:ext cx="3076052" cy="751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457200">
              <a:lnSpc>
                <a:spcPct val="100000"/>
              </a:lnSpc>
              <a:spcBef>
                <a:spcPts val="0"/>
              </a:spcBef>
              <a:defRPr cap="all" sz="1800">
                <a:solidFill>
                  <a:srgbClr val="535353"/>
                </a:solidFill>
                <a:latin typeface="Arial Black"/>
                <a:ea typeface="Arial Black"/>
                <a:cs typeface="Arial Black"/>
                <a:sym typeface="Arial Black"/>
              </a:defRPr>
            </a:pPr>
            <a:r>
              <a:t>Using a credit card</a:t>
            </a:r>
          </a:p>
          <a:p>
            <a:pPr algn="ctr" defTabSz="457200">
              <a:lnSpc>
                <a:spcPct val="100000"/>
              </a:lnSpc>
              <a:spcBef>
                <a:spcPts val="0"/>
              </a:spcBef>
              <a:defRPr cap="all" sz="1800">
                <a:solidFill>
                  <a:srgbClr val="535353"/>
                </a:solidFill>
                <a:latin typeface="Arial Black"/>
                <a:ea typeface="Arial Black"/>
                <a:cs typeface="Arial Black"/>
                <a:sym typeface="Arial Black"/>
              </a:defRPr>
            </a:pPr>
            <a:r>
              <a:t>is a good practice</a:t>
            </a:r>
          </a:p>
        </p:txBody>
      </p:sp>
      <p:sp>
        <p:nvSpPr>
          <p:cNvPr id="502" name="Shape 502"/>
          <p:cNvSpPr/>
          <p:nvPr/>
        </p:nvSpPr>
        <p:spPr>
          <a:xfrm>
            <a:off x="404059" y="3438218"/>
            <a:ext cx="3621322" cy="1158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457200">
              <a:lnSpc>
                <a:spcPct val="100000"/>
              </a:lnSpc>
              <a:spcBef>
                <a:spcPts val="0"/>
              </a:spcBef>
              <a:defRPr b="1" cap="all" i="1" sz="1800">
                <a:solidFill>
                  <a:srgbClr val="535353"/>
                </a:solidFill>
              </a:defRPr>
            </a:pPr>
            <a:r>
              <a:t>“swiping a card at checkout</a:t>
            </a:r>
          </a:p>
          <a:p>
            <a:pPr algn="ctr" defTabSz="457200">
              <a:lnSpc>
                <a:spcPct val="100000"/>
              </a:lnSpc>
              <a:spcBef>
                <a:spcPts val="0"/>
              </a:spcBef>
              <a:defRPr b="1" cap="all" i="1" sz="1800">
                <a:solidFill>
                  <a:srgbClr val="535353"/>
                </a:solidFill>
              </a:defRPr>
            </a:pPr>
            <a:r>
              <a:t>is one of the easiest things</a:t>
            </a:r>
          </a:p>
          <a:p>
            <a:pPr algn="ctr" defTabSz="457200">
              <a:lnSpc>
                <a:spcPct val="100000"/>
              </a:lnSpc>
              <a:spcBef>
                <a:spcPts val="0"/>
              </a:spcBef>
              <a:defRPr b="1" cap="all" i="1" sz="1800">
                <a:solidFill>
                  <a:srgbClr val="535353"/>
                </a:solidFill>
              </a:defRPr>
            </a:pPr>
            <a:r>
              <a:t>consumers will ever do”</a:t>
            </a:r>
          </a:p>
        </p:txBody>
      </p:sp>
      <p:sp>
        <p:nvSpPr>
          <p:cNvPr id="503" name="Shape 503"/>
          <p:cNvSpPr/>
          <p:nvPr/>
        </p:nvSpPr>
        <p:spPr>
          <a:xfrm>
            <a:off x="2059921" y="4434463"/>
            <a:ext cx="1976101"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457200">
              <a:lnSpc>
                <a:spcPct val="100000"/>
              </a:lnSpc>
              <a:spcBef>
                <a:spcPts val="0"/>
              </a:spcBef>
              <a:defRPr sz="1200">
                <a:solidFill>
                  <a:srgbClr val="535353"/>
                </a:solidFill>
              </a:defRPr>
            </a:lvl1pPr>
          </a:lstStyle>
          <a:p>
            <a:pPr/>
            <a:r>
              <a:t>- Bill Ready, CEO, Braintree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01"/>
                                        </p:tgtEl>
                                        <p:attrNameLst>
                                          <p:attrName>style.visibility</p:attrName>
                                        </p:attrNameLst>
                                      </p:cBhvr>
                                      <p:to>
                                        <p:strVal val="visible"/>
                                      </p:to>
                                    </p:set>
                                    <p:anim calcmode="lin" valueType="num">
                                      <p:cBhvr>
                                        <p:cTn id="7" dur="500" fill="hold"/>
                                        <p:tgtEl>
                                          <p:spTgt spid="501"/>
                                        </p:tgtEl>
                                        <p:attrNameLst>
                                          <p:attrName>ppt_w</p:attrName>
                                        </p:attrNameLst>
                                      </p:cBhvr>
                                      <p:tavLst>
                                        <p:tav tm="0">
                                          <p:val>
                                            <p:fltVal val="0"/>
                                          </p:val>
                                        </p:tav>
                                        <p:tav tm="100000">
                                          <p:val>
                                            <p:strVal val="#ppt_w"/>
                                          </p:val>
                                        </p:tav>
                                      </p:tavLst>
                                    </p:anim>
                                    <p:anim calcmode="lin" valueType="num">
                                      <p:cBhvr>
                                        <p:cTn id="8" dur="500" fill="hold"/>
                                        <p:tgtEl>
                                          <p:spTgt spid="50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502"/>
                                        </p:tgtEl>
                                        <p:attrNameLst>
                                          <p:attrName>style.visibility</p:attrName>
                                        </p:attrNameLst>
                                      </p:cBhvr>
                                      <p:to>
                                        <p:strVal val="visible"/>
                                      </p:to>
                                    </p:set>
                                    <p:anim calcmode="lin" valueType="num">
                                      <p:cBhvr>
                                        <p:cTn id="13" dur="500" fill="hold"/>
                                        <p:tgtEl>
                                          <p:spTgt spid="502"/>
                                        </p:tgtEl>
                                        <p:attrNameLst>
                                          <p:attrName>ppt_w</p:attrName>
                                        </p:attrNameLst>
                                      </p:cBhvr>
                                      <p:tavLst>
                                        <p:tav tm="0">
                                          <p:val>
                                            <p:fltVal val="0"/>
                                          </p:val>
                                        </p:tav>
                                        <p:tav tm="100000">
                                          <p:val>
                                            <p:strVal val="#ppt_w"/>
                                          </p:val>
                                        </p:tav>
                                      </p:tavLst>
                                    </p:anim>
                                    <p:anim calcmode="lin" valueType="num">
                                      <p:cBhvr>
                                        <p:cTn id="14" dur="500" fill="hold"/>
                                        <p:tgtEl>
                                          <p:spTgt spid="502"/>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Class="entr" nodeType="afterEffect" presetSubtype="16" presetID="23" grpId="3" fill="hold">
                                  <p:stCondLst>
                                    <p:cond delay="0"/>
                                  </p:stCondLst>
                                  <p:iterate type="el" backwards="0">
                                    <p:tmAbs val="0"/>
                                  </p:iterate>
                                  <p:childTnLst>
                                    <p:set>
                                      <p:cBhvr>
                                        <p:cTn id="17" fill="hold"/>
                                        <p:tgtEl>
                                          <p:spTgt spid="503"/>
                                        </p:tgtEl>
                                        <p:attrNameLst>
                                          <p:attrName>style.visibility</p:attrName>
                                        </p:attrNameLst>
                                      </p:cBhvr>
                                      <p:to>
                                        <p:strVal val="visible"/>
                                      </p:to>
                                    </p:set>
                                    <p:anim calcmode="lin" valueType="num">
                                      <p:cBhvr>
                                        <p:cTn id="18" dur="500" fill="hold"/>
                                        <p:tgtEl>
                                          <p:spTgt spid="503"/>
                                        </p:tgtEl>
                                        <p:attrNameLst>
                                          <p:attrName>ppt_w</p:attrName>
                                        </p:attrNameLst>
                                      </p:cBhvr>
                                      <p:tavLst>
                                        <p:tav tm="0">
                                          <p:val>
                                            <p:fltVal val="0"/>
                                          </p:val>
                                        </p:tav>
                                        <p:tav tm="100000">
                                          <p:val>
                                            <p:strVal val="#ppt_w"/>
                                          </p:val>
                                        </p:tav>
                                      </p:tavLst>
                                    </p:anim>
                                    <p:anim calcmode="lin" valueType="num">
                                      <p:cBhvr>
                                        <p:cTn id="19" dur="500" fill="hold"/>
                                        <p:tgtEl>
                                          <p:spTgt spid="5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3" grpId="3"/>
      <p:bldP build="whole" bldLvl="1" animBg="1" rev="0" advAuto="0" spid="501" grpId="1"/>
      <p:bldP build="whole" bldLvl="1" animBg="1" rev="0" advAuto="0" spid="502" grpId="2"/>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8" name="Shape 508"/>
          <p:cNvSpPr/>
          <p:nvPr/>
        </p:nvSpPr>
        <p:spPr>
          <a:xfrm>
            <a:off x="0" y="939800"/>
            <a:ext cx="9144000" cy="371168"/>
          </a:xfrm>
          <a:prstGeom prst="rect">
            <a:avLst/>
          </a:prstGeom>
          <a:solidFill>
            <a:srgbClr val="2FC2D9"/>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grpSp>
        <p:nvGrpSpPr>
          <p:cNvPr id="511" name="Group 511"/>
          <p:cNvGrpSpPr/>
          <p:nvPr/>
        </p:nvGrpSpPr>
        <p:grpSpPr>
          <a:xfrm>
            <a:off x="3109354" y="939799"/>
            <a:ext cx="2618" cy="5555819"/>
            <a:chOff x="0" y="0"/>
            <a:chExt cx="2617" cy="5555817"/>
          </a:xfrm>
        </p:grpSpPr>
        <p:sp>
          <p:nvSpPr>
            <p:cNvPr id="509" name="Shape 509"/>
            <p:cNvSpPr/>
            <p:nvPr/>
          </p:nvSpPr>
          <p:spPr>
            <a:xfrm flipV="1">
              <a:off x="-1" y="0"/>
              <a:ext cx="2" cy="371170"/>
            </a:xfrm>
            <a:prstGeom prst="line">
              <a:avLst/>
            </a:prstGeom>
            <a:noFill/>
            <a:ln w="12700" cap="flat">
              <a:solidFill>
                <a:srgbClr val="FFFFFF">
                  <a:alpha val="50000"/>
                </a:srgbClr>
              </a:solidFill>
              <a:prstDash val="solid"/>
              <a:round/>
            </a:ln>
            <a:effectLst/>
          </p:spPr>
          <p:txBody>
            <a:bodyPr wrap="square" lIns="45719" tIns="45719" rIns="45719" bIns="45719" numCol="1" anchor="t">
              <a:noAutofit/>
            </a:bodyPr>
            <a:lstStyle/>
            <a:p>
              <a:pPr defTabSz="457200">
                <a:lnSpc>
                  <a:spcPct val="100000"/>
                </a:lnSpc>
                <a:spcBef>
                  <a:spcPts val="0"/>
                </a:spcBef>
                <a:defRPr sz="1800">
                  <a:solidFill>
                    <a:srgbClr val="464547"/>
                  </a:solidFill>
                </a:defRPr>
              </a:pPr>
            </a:p>
          </p:txBody>
        </p:sp>
        <p:sp>
          <p:nvSpPr>
            <p:cNvPr id="510" name="Shape 510"/>
            <p:cNvSpPr/>
            <p:nvPr/>
          </p:nvSpPr>
          <p:spPr>
            <a:xfrm flipH="1" flipV="1">
              <a:off x="430" y="371170"/>
              <a:ext cx="2188" cy="5184648"/>
            </a:xfrm>
            <a:prstGeom prst="line">
              <a:avLst/>
            </a:prstGeom>
            <a:noFill/>
            <a:ln w="12700" cap="flat">
              <a:solidFill>
                <a:schemeClr val="accent1">
                  <a:lumOff val="9999"/>
                </a:schemeClr>
              </a:solidFill>
              <a:prstDash val="solid"/>
              <a:round/>
            </a:ln>
            <a:effectLst/>
          </p:spPr>
          <p:txBody>
            <a:bodyPr wrap="square" lIns="45719" tIns="45719" rIns="45719" bIns="45719" numCol="1" anchor="t">
              <a:noAutofit/>
            </a:bodyPr>
            <a:lstStyle/>
            <a:p>
              <a:pPr defTabSz="457200">
                <a:lnSpc>
                  <a:spcPct val="100000"/>
                </a:lnSpc>
                <a:spcBef>
                  <a:spcPts val="0"/>
                </a:spcBef>
                <a:defRPr sz="1800">
                  <a:solidFill>
                    <a:srgbClr val="464547"/>
                  </a:solidFill>
                </a:defRPr>
              </a:pPr>
            </a:p>
          </p:txBody>
        </p:sp>
      </p:grpSp>
      <p:grpSp>
        <p:nvGrpSpPr>
          <p:cNvPr id="514" name="Group 514"/>
          <p:cNvGrpSpPr/>
          <p:nvPr/>
        </p:nvGrpSpPr>
        <p:grpSpPr>
          <a:xfrm>
            <a:off x="870883" y="1070939"/>
            <a:ext cx="1558002" cy="1524001"/>
            <a:chOff x="-18116" y="0"/>
            <a:chExt cx="1558001" cy="1524000"/>
          </a:xfrm>
        </p:grpSpPr>
        <p:sp>
          <p:nvSpPr>
            <p:cNvPr id="512" name="Shape 512"/>
            <p:cNvSpPr/>
            <p:nvPr/>
          </p:nvSpPr>
          <p:spPr>
            <a:xfrm>
              <a:off x="-1" y="-1"/>
              <a:ext cx="1524001" cy="1524001"/>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2000">
                  <a:solidFill>
                    <a:srgbClr val="FFFFFF"/>
                  </a:solidFill>
                  <a:latin typeface="Arial Black"/>
                  <a:ea typeface="Arial Black"/>
                  <a:cs typeface="Arial Black"/>
                  <a:sym typeface="Arial Black"/>
                </a:defRPr>
              </a:pPr>
            </a:p>
          </p:txBody>
        </p:sp>
        <p:sp>
          <p:nvSpPr>
            <p:cNvPr id="513" name="Shape 513"/>
            <p:cNvSpPr/>
            <p:nvPr/>
          </p:nvSpPr>
          <p:spPr>
            <a:xfrm>
              <a:off x="-18117" y="178750"/>
              <a:ext cx="1558002" cy="1166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4500">
                  <a:solidFill>
                    <a:srgbClr val="FFFFFF"/>
                  </a:solidFill>
                  <a:latin typeface="Arial Black"/>
                  <a:ea typeface="Arial Black"/>
                  <a:cs typeface="Arial Black"/>
                  <a:sym typeface="Arial Black"/>
                </a:defRPr>
              </a:lvl1pPr>
            </a:lstStyle>
            <a:p>
              <a:pPr/>
              <a:r>
                <a:t>54%</a:t>
              </a:r>
            </a:p>
          </p:txBody>
        </p:sp>
      </p:grpSp>
      <p:sp>
        <p:nvSpPr>
          <p:cNvPr id="515" name="Shape 515"/>
          <p:cNvSpPr/>
          <p:nvPr/>
        </p:nvSpPr>
        <p:spPr>
          <a:xfrm>
            <a:off x="680756" y="2871888"/>
            <a:ext cx="1938256"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lnSpc>
                <a:spcPct val="100000"/>
              </a:lnSpc>
              <a:spcBef>
                <a:spcPts val="0"/>
              </a:spcBef>
              <a:buClr>
                <a:srgbClr val="2FC2D9"/>
              </a:buClr>
              <a:buFont typeface="Arial"/>
              <a:defRPr sz="1800">
                <a:solidFill>
                  <a:srgbClr val="000000"/>
                </a:solidFill>
                <a:latin typeface="+mn-lt"/>
                <a:ea typeface="+mn-ea"/>
                <a:cs typeface="+mn-cs"/>
                <a:sym typeface="Calibri"/>
              </a:defRPr>
            </a:lvl1pPr>
          </a:lstStyle>
          <a:p>
            <a:pPr/>
            <a:r>
              <a:t>Easier to pay with Credit/Debit cards</a:t>
            </a:r>
          </a:p>
        </p:txBody>
      </p:sp>
      <p:grpSp>
        <p:nvGrpSpPr>
          <p:cNvPr id="518" name="Group 518"/>
          <p:cNvGrpSpPr/>
          <p:nvPr/>
        </p:nvGrpSpPr>
        <p:grpSpPr>
          <a:xfrm>
            <a:off x="6031761" y="939799"/>
            <a:ext cx="920" cy="5555817"/>
            <a:chOff x="0" y="0"/>
            <a:chExt cx="918" cy="5555815"/>
          </a:xfrm>
        </p:grpSpPr>
        <p:sp>
          <p:nvSpPr>
            <p:cNvPr id="516" name="Shape 516"/>
            <p:cNvSpPr/>
            <p:nvPr/>
          </p:nvSpPr>
          <p:spPr>
            <a:xfrm flipV="1">
              <a:off x="-1" y="0"/>
              <a:ext cx="2" cy="371170"/>
            </a:xfrm>
            <a:prstGeom prst="line">
              <a:avLst/>
            </a:prstGeom>
            <a:noFill/>
            <a:ln w="12700" cap="flat">
              <a:solidFill>
                <a:srgbClr val="FFFFFF">
                  <a:alpha val="50000"/>
                </a:srgbClr>
              </a:solidFill>
              <a:prstDash val="solid"/>
              <a:round/>
            </a:ln>
            <a:effectLst/>
          </p:spPr>
          <p:txBody>
            <a:bodyPr wrap="square" lIns="45719" tIns="45719" rIns="45719" bIns="45719" numCol="1" anchor="t">
              <a:noAutofit/>
            </a:bodyPr>
            <a:lstStyle/>
            <a:p>
              <a:pPr defTabSz="457200">
                <a:lnSpc>
                  <a:spcPct val="100000"/>
                </a:lnSpc>
                <a:spcBef>
                  <a:spcPts val="0"/>
                </a:spcBef>
                <a:defRPr sz="1800">
                  <a:solidFill>
                    <a:srgbClr val="464547"/>
                  </a:solidFill>
                </a:defRPr>
              </a:pPr>
            </a:p>
          </p:txBody>
        </p:sp>
        <p:sp>
          <p:nvSpPr>
            <p:cNvPr id="517" name="Shape 517"/>
            <p:cNvSpPr/>
            <p:nvPr/>
          </p:nvSpPr>
          <p:spPr>
            <a:xfrm flipV="1">
              <a:off x="918" y="371168"/>
              <a:ext cx="1" cy="5184648"/>
            </a:xfrm>
            <a:prstGeom prst="line">
              <a:avLst/>
            </a:prstGeom>
            <a:noFill/>
            <a:ln w="12700" cap="flat">
              <a:solidFill>
                <a:schemeClr val="accent1">
                  <a:lumOff val="9999"/>
                </a:schemeClr>
              </a:solidFill>
              <a:prstDash val="solid"/>
              <a:round/>
            </a:ln>
            <a:effectLst/>
          </p:spPr>
          <p:txBody>
            <a:bodyPr wrap="square" lIns="45719" tIns="45719" rIns="45719" bIns="45719" numCol="1" anchor="t">
              <a:noAutofit/>
            </a:bodyPr>
            <a:lstStyle/>
            <a:p>
              <a:pPr defTabSz="457200">
                <a:lnSpc>
                  <a:spcPct val="100000"/>
                </a:lnSpc>
                <a:spcBef>
                  <a:spcPts val="0"/>
                </a:spcBef>
                <a:defRPr sz="1800">
                  <a:solidFill>
                    <a:srgbClr val="464547"/>
                  </a:solidFill>
                </a:defRPr>
              </a:pPr>
            </a:p>
          </p:txBody>
        </p:sp>
      </p:grpSp>
      <p:grpSp>
        <p:nvGrpSpPr>
          <p:cNvPr id="521" name="Group 521"/>
          <p:cNvGrpSpPr/>
          <p:nvPr/>
        </p:nvGrpSpPr>
        <p:grpSpPr>
          <a:xfrm>
            <a:off x="3748611" y="942255"/>
            <a:ext cx="1645662" cy="1781369"/>
            <a:chOff x="-43516" y="-128683"/>
            <a:chExt cx="1645661" cy="1781367"/>
          </a:xfrm>
        </p:grpSpPr>
        <p:sp>
          <p:nvSpPr>
            <p:cNvPr id="519" name="Shape 519"/>
            <p:cNvSpPr/>
            <p:nvPr/>
          </p:nvSpPr>
          <p:spPr>
            <a:xfrm>
              <a:off x="-1" y="-1"/>
              <a:ext cx="1524001" cy="1524001"/>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2000">
                  <a:solidFill>
                    <a:srgbClr val="FFFFFF"/>
                  </a:solidFill>
                  <a:latin typeface="Arial Black"/>
                  <a:ea typeface="Arial Black"/>
                  <a:cs typeface="Arial Black"/>
                  <a:sym typeface="Arial Black"/>
                </a:defRPr>
              </a:pPr>
            </a:p>
          </p:txBody>
        </p:sp>
        <p:sp>
          <p:nvSpPr>
            <p:cNvPr id="520" name="Shape 520"/>
            <p:cNvSpPr/>
            <p:nvPr/>
          </p:nvSpPr>
          <p:spPr>
            <a:xfrm>
              <a:off x="-43517" y="-128684"/>
              <a:ext cx="1645662" cy="1781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4500">
                  <a:solidFill>
                    <a:srgbClr val="FFFFFF"/>
                  </a:solidFill>
                  <a:latin typeface="Arial Black"/>
                  <a:ea typeface="Arial Black"/>
                  <a:cs typeface="Arial Black"/>
                  <a:sym typeface="Arial Black"/>
                </a:defRPr>
              </a:lvl1pPr>
            </a:lstStyle>
            <a:p>
              <a:pPr/>
              <a:r>
                <a:t>62%</a:t>
              </a:r>
            </a:p>
          </p:txBody>
        </p:sp>
      </p:grpSp>
      <p:sp>
        <p:nvSpPr>
          <p:cNvPr id="522" name="Shape 522"/>
          <p:cNvSpPr/>
          <p:nvPr/>
        </p:nvSpPr>
        <p:spPr>
          <a:xfrm>
            <a:off x="3602314" y="2866618"/>
            <a:ext cx="1938256"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lnSpc>
                <a:spcPct val="100000"/>
              </a:lnSpc>
              <a:spcBef>
                <a:spcPts val="0"/>
              </a:spcBef>
              <a:buClr>
                <a:srgbClr val="2FC2D9"/>
              </a:buClr>
              <a:buFont typeface="Arial"/>
              <a:defRPr sz="1800">
                <a:solidFill>
                  <a:srgbClr val="000000"/>
                </a:solidFill>
                <a:latin typeface="+mn-lt"/>
                <a:ea typeface="+mn-ea"/>
                <a:cs typeface="+mn-cs"/>
                <a:sym typeface="Calibri"/>
              </a:defRPr>
            </a:lvl1pPr>
          </a:lstStyle>
          <a:p>
            <a:pPr/>
            <a:r>
              <a:t>No sensitive information on phone</a:t>
            </a:r>
          </a:p>
        </p:txBody>
      </p:sp>
      <p:grpSp>
        <p:nvGrpSpPr>
          <p:cNvPr id="525" name="Group 525"/>
          <p:cNvGrpSpPr/>
          <p:nvPr/>
        </p:nvGrpSpPr>
        <p:grpSpPr>
          <a:xfrm>
            <a:off x="6730999" y="1070939"/>
            <a:ext cx="1524001" cy="1524001"/>
            <a:chOff x="0" y="0"/>
            <a:chExt cx="1524000" cy="1524000"/>
          </a:xfrm>
        </p:grpSpPr>
        <p:sp>
          <p:nvSpPr>
            <p:cNvPr id="523" name="Shape 523"/>
            <p:cNvSpPr/>
            <p:nvPr/>
          </p:nvSpPr>
          <p:spPr>
            <a:xfrm>
              <a:off x="-1" y="-1"/>
              <a:ext cx="1524001" cy="1524001"/>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2000">
                  <a:solidFill>
                    <a:srgbClr val="FFFFFF"/>
                  </a:solidFill>
                  <a:latin typeface="Arial Black"/>
                  <a:ea typeface="Arial Black"/>
                  <a:cs typeface="Arial Black"/>
                  <a:sym typeface="Arial Black"/>
                </a:defRPr>
              </a:pPr>
            </a:p>
          </p:txBody>
        </p:sp>
        <p:sp>
          <p:nvSpPr>
            <p:cNvPr id="524" name="Shape 524"/>
            <p:cNvSpPr/>
            <p:nvPr/>
          </p:nvSpPr>
          <p:spPr>
            <a:xfrm>
              <a:off x="12988" y="178750"/>
              <a:ext cx="1484779" cy="1166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4500">
                  <a:solidFill>
                    <a:srgbClr val="FFFFFF"/>
                  </a:solidFill>
                  <a:latin typeface="Arial Black"/>
                  <a:ea typeface="Arial Black"/>
                  <a:cs typeface="Arial Black"/>
                  <a:sym typeface="Arial Black"/>
                </a:defRPr>
              </a:lvl1pPr>
            </a:lstStyle>
            <a:p>
              <a:pPr/>
              <a:r>
                <a:t>70%</a:t>
              </a:r>
            </a:p>
          </p:txBody>
        </p:sp>
      </p:grpSp>
      <p:sp>
        <p:nvSpPr>
          <p:cNvPr id="526" name="Shape 526"/>
          <p:cNvSpPr/>
          <p:nvPr/>
        </p:nvSpPr>
        <p:spPr>
          <a:xfrm>
            <a:off x="6523872" y="2871888"/>
            <a:ext cx="1938256"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lnSpc>
                <a:spcPct val="100000"/>
              </a:lnSpc>
              <a:spcBef>
                <a:spcPts val="0"/>
              </a:spcBef>
              <a:buClr>
                <a:srgbClr val="2FC2D9"/>
              </a:buClr>
              <a:buFont typeface="Arial"/>
              <a:defRPr sz="1800">
                <a:solidFill>
                  <a:srgbClr val="000000"/>
                </a:solidFill>
                <a:latin typeface="+mn-lt"/>
                <a:ea typeface="+mn-ea"/>
                <a:cs typeface="+mn-cs"/>
                <a:sym typeface="Calibri"/>
              </a:defRPr>
            </a:lvl1pPr>
          </a:lstStyle>
          <a:p>
            <a:pPr/>
            <a:r>
              <a:t>Don’t transmit sensitive information to the merchant</a:t>
            </a:r>
          </a:p>
        </p:txBody>
      </p:sp>
      <p:sp>
        <p:nvSpPr>
          <p:cNvPr id="527" name="Shape 527"/>
          <p:cNvSpPr/>
          <p:nvPr>
            <p:ph type="body" sz="quarter" idx="1"/>
          </p:nvPr>
        </p:nvSpPr>
        <p:spPr>
          <a:xfrm>
            <a:off x="0" y="-1"/>
            <a:ext cx="9144000" cy="932690"/>
          </a:xfrm>
          <a:prstGeom prst="rect">
            <a:avLst/>
          </a:prstGeom>
        </p:spPr>
        <p:txBody>
          <a:bodyPr/>
          <a:lstStyle/>
          <a:p>
            <a:pPr/>
            <a:r>
              <a:t>MOBILE PAYMENT ACCEPTANCE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14"/>
                                        </p:tgtEl>
                                        <p:attrNameLst>
                                          <p:attrName>style.visibility</p:attrName>
                                        </p:attrNameLst>
                                      </p:cBhvr>
                                      <p:to>
                                        <p:strVal val="visible"/>
                                      </p:to>
                                    </p:set>
                                    <p:anim calcmode="lin" valueType="num">
                                      <p:cBhvr>
                                        <p:cTn id="7" dur="1000" fill="hold"/>
                                        <p:tgtEl>
                                          <p:spTgt spid="514"/>
                                        </p:tgtEl>
                                        <p:attrNameLst>
                                          <p:attrName>ppt_w</p:attrName>
                                        </p:attrNameLst>
                                      </p:cBhvr>
                                      <p:tavLst>
                                        <p:tav tm="0">
                                          <p:val>
                                            <p:fltVal val="0"/>
                                          </p:val>
                                        </p:tav>
                                        <p:tav tm="100000">
                                          <p:val>
                                            <p:strVal val="#ppt_w"/>
                                          </p:val>
                                        </p:tav>
                                      </p:tavLst>
                                    </p:anim>
                                    <p:anim calcmode="lin" valueType="num">
                                      <p:cBhvr>
                                        <p:cTn id="8" dur="1000" fill="hold"/>
                                        <p:tgtEl>
                                          <p:spTgt spid="514"/>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515"/>
                                        </p:tgtEl>
                                        <p:attrNameLst>
                                          <p:attrName>style.visibility</p:attrName>
                                        </p:attrNameLst>
                                      </p:cBhvr>
                                      <p:to>
                                        <p:strVal val="visible"/>
                                      </p:to>
                                    </p:set>
                                    <p:anim calcmode="lin" valueType="num">
                                      <p:cBhvr>
                                        <p:cTn id="12" dur="1000" fill="hold"/>
                                        <p:tgtEl>
                                          <p:spTgt spid="515"/>
                                        </p:tgtEl>
                                        <p:attrNameLst>
                                          <p:attrName>ppt_w</p:attrName>
                                        </p:attrNameLst>
                                      </p:cBhvr>
                                      <p:tavLst>
                                        <p:tav tm="0">
                                          <p:val>
                                            <p:fltVal val="0"/>
                                          </p:val>
                                        </p:tav>
                                        <p:tav tm="100000">
                                          <p:val>
                                            <p:strVal val="#ppt_w"/>
                                          </p:val>
                                        </p:tav>
                                      </p:tavLst>
                                    </p:anim>
                                    <p:anim calcmode="lin" valueType="num">
                                      <p:cBhvr>
                                        <p:cTn id="13" dur="1000" fill="hold"/>
                                        <p:tgtEl>
                                          <p:spTgt spid="51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521"/>
                                        </p:tgtEl>
                                        <p:attrNameLst>
                                          <p:attrName>style.visibility</p:attrName>
                                        </p:attrNameLst>
                                      </p:cBhvr>
                                      <p:to>
                                        <p:strVal val="visible"/>
                                      </p:to>
                                    </p:set>
                                    <p:anim calcmode="lin" valueType="num">
                                      <p:cBhvr>
                                        <p:cTn id="18" dur="1000" fill="hold"/>
                                        <p:tgtEl>
                                          <p:spTgt spid="521"/>
                                        </p:tgtEl>
                                        <p:attrNameLst>
                                          <p:attrName>ppt_w</p:attrName>
                                        </p:attrNameLst>
                                      </p:cBhvr>
                                      <p:tavLst>
                                        <p:tav tm="0">
                                          <p:val>
                                            <p:fltVal val="0"/>
                                          </p:val>
                                        </p:tav>
                                        <p:tav tm="100000">
                                          <p:val>
                                            <p:strVal val="#ppt_w"/>
                                          </p:val>
                                        </p:tav>
                                      </p:tavLst>
                                    </p:anim>
                                    <p:anim calcmode="lin" valueType="num">
                                      <p:cBhvr>
                                        <p:cTn id="19" dur="1000" fill="hold"/>
                                        <p:tgtEl>
                                          <p:spTgt spid="521"/>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0"/>
                                  </p:stCondLst>
                                  <p:iterate type="el" backwards="0">
                                    <p:tmAbs val="0"/>
                                  </p:iterate>
                                  <p:childTnLst>
                                    <p:set>
                                      <p:cBhvr>
                                        <p:cTn id="22" fill="hold"/>
                                        <p:tgtEl>
                                          <p:spTgt spid="522"/>
                                        </p:tgtEl>
                                        <p:attrNameLst>
                                          <p:attrName>style.visibility</p:attrName>
                                        </p:attrNameLst>
                                      </p:cBhvr>
                                      <p:to>
                                        <p:strVal val="visible"/>
                                      </p:to>
                                    </p:set>
                                    <p:anim calcmode="lin" valueType="num">
                                      <p:cBhvr>
                                        <p:cTn id="23" dur="1000" fill="hold"/>
                                        <p:tgtEl>
                                          <p:spTgt spid="522"/>
                                        </p:tgtEl>
                                        <p:attrNameLst>
                                          <p:attrName>ppt_w</p:attrName>
                                        </p:attrNameLst>
                                      </p:cBhvr>
                                      <p:tavLst>
                                        <p:tav tm="0">
                                          <p:val>
                                            <p:fltVal val="0"/>
                                          </p:val>
                                        </p:tav>
                                        <p:tav tm="100000">
                                          <p:val>
                                            <p:strVal val="#ppt_w"/>
                                          </p:val>
                                        </p:tav>
                                      </p:tavLst>
                                    </p:anim>
                                    <p:anim calcmode="lin" valueType="num">
                                      <p:cBhvr>
                                        <p:cTn id="24" dur="1000" fill="hold"/>
                                        <p:tgtEl>
                                          <p:spTgt spid="522"/>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5" fill="hold">
                                  <p:stCondLst>
                                    <p:cond delay="0"/>
                                  </p:stCondLst>
                                  <p:iterate type="el" backwards="0">
                                    <p:tmAbs val="0"/>
                                  </p:iterate>
                                  <p:childTnLst>
                                    <p:set>
                                      <p:cBhvr>
                                        <p:cTn id="28" fill="hold"/>
                                        <p:tgtEl>
                                          <p:spTgt spid="525"/>
                                        </p:tgtEl>
                                        <p:attrNameLst>
                                          <p:attrName>style.visibility</p:attrName>
                                        </p:attrNameLst>
                                      </p:cBhvr>
                                      <p:to>
                                        <p:strVal val="visible"/>
                                      </p:to>
                                    </p:set>
                                    <p:anim calcmode="lin" valueType="num">
                                      <p:cBhvr>
                                        <p:cTn id="29" dur="1000" fill="hold"/>
                                        <p:tgtEl>
                                          <p:spTgt spid="525"/>
                                        </p:tgtEl>
                                        <p:attrNameLst>
                                          <p:attrName>ppt_w</p:attrName>
                                        </p:attrNameLst>
                                      </p:cBhvr>
                                      <p:tavLst>
                                        <p:tav tm="0">
                                          <p:val>
                                            <p:fltVal val="0"/>
                                          </p:val>
                                        </p:tav>
                                        <p:tav tm="100000">
                                          <p:val>
                                            <p:strVal val="#ppt_w"/>
                                          </p:val>
                                        </p:tav>
                                      </p:tavLst>
                                    </p:anim>
                                    <p:anim calcmode="lin" valueType="num">
                                      <p:cBhvr>
                                        <p:cTn id="30" dur="1000" fill="hold"/>
                                        <p:tgtEl>
                                          <p:spTgt spid="525"/>
                                        </p:tgtEl>
                                        <p:attrNameLst>
                                          <p:attrName>ppt_h</p:attrName>
                                        </p:attrNameLst>
                                      </p:cBhvr>
                                      <p:tavLst>
                                        <p:tav tm="0">
                                          <p:val>
                                            <p:fltVal val="0"/>
                                          </p:val>
                                        </p:tav>
                                        <p:tav tm="100000">
                                          <p:val>
                                            <p:strVal val="#ppt_h"/>
                                          </p:val>
                                        </p:tav>
                                      </p:tavLst>
                                    </p:anim>
                                  </p:childTnLst>
                                </p:cTn>
                              </p:par>
                            </p:childTnLst>
                          </p:cTn>
                        </p:par>
                        <p:par>
                          <p:cTn id="31" fill="hold">
                            <p:stCondLst>
                              <p:cond delay="1000"/>
                            </p:stCondLst>
                            <p:childTnLst>
                              <p:par>
                                <p:cTn id="32" presetClass="entr" nodeType="afterEffect" presetSubtype="16" presetID="23" grpId="6" fill="hold">
                                  <p:stCondLst>
                                    <p:cond delay="0"/>
                                  </p:stCondLst>
                                  <p:iterate type="el" backwards="0">
                                    <p:tmAbs val="0"/>
                                  </p:iterate>
                                  <p:childTnLst>
                                    <p:set>
                                      <p:cBhvr>
                                        <p:cTn id="33" fill="hold"/>
                                        <p:tgtEl>
                                          <p:spTgt spid="526"/>
                                        </p:tgtEl>
                                        <p:attrNameLst>
                                          <p:attrName>style.visibility</p:attrName>
                                        </p:attrNameLst>
                                      </p:cBhvr>
                                      <p:to>
                                        <p:strVal val="visible"/>
                                      </p:to>
                                    </p:set>
                                    <p:anim calcmode="lin" valueType="num">
                                      <p:cBhvr>
                                        <p:cTn id="34" dur="1000" fill="hold"/>
                                        <p:tgtEl>
                                          <p:spTgt spid="526"/>
                                        </p:tgtEl>
                                        <p:attrNameLst>
                                          <p:attrName>ppt_w</p:attrName>
                                        </p:attrNameLst>
                                      </p:cBhvr>
                                      <p:tavLst>
                                        <p:tav tm="0">
                                          <p:val>
                                            <p:fltVal val="0"/>
                                          </p:val>
                                        </p:tav>
                                        <p:tav tm="100000">
                                          <p:val>
                                            <p:strVal val="#ppt_w"/>
                                          </p:val>
                                        </p:tav>
                                      </p:tavLst>
                                    </p:anim>
                                    <p:anim calcmode="lin" valueType="num">
                                      <p:cBhvr>
                                        <p:cTn id="35" dur="1000" fill="hold"/>
                                        <p:tgtEl>
                                          <p:spTgt spid="5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5" grpId="2"/>
      <p:bldP build="whole" bldLvl="1" animBg="1" rev="0" advAuto="0" spid="526" grpId="6"/>
      <p:bldP build="whole" bldLvl="1" animBg="1" rev="0" advAuto="0" spid="521" grpId="3"/>
      <p:bldP build="whole" bldLvl="1" animBg="1" rev="0" advAuto="0" spid="514" grpId="1"/>
      <p:bldP build="whole" bldLvl="1" animBg="1" rev="0" advAuto="0" spid="525" grpId="5"/>
      <p:bldP build="whole" bldLvl="1" animBg="1" rev="0" advAuto="0" spid="522" grpId="4"/>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1" name="Shape 531"/>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2" name="emptypockets.jpg"/>
          <p:cNvPicPr>
            <a:picLocks noChangeAspect="1"/>
          </p:cNvPicPr>
          <p:nvPr>
            <p:ph type="pic" idx="13"/>
          </p:nvPr>
        </p:nvPicPr>
        <p:blipFill>
          <a:blip r:embed="rId3">
            <a:extLst/>
          </a:blip>
          <a:srcRect l="0" t="0" r="0" b="1416"/>
          <a:stretch>
            <a:fillRect/>
          </a:stretch>
        </p:blipFill>
        <p:spPr>
          <a:xfrm>
            <a:off x="-21483" y="427152"/>
            <a:ext cx="9262270" cy="6083579"/>
          </a:xfrm>
          <a:prstGeom prst="rect">
            <a:avLst/>
          </a:prstGeom>
        </p:spPr>
      </p:pic>
      <p:sp>
        <p:nvSpPr>
          <p:cNvPr id="533" name="Shape 533"/>
          <p:cNvSpPr/>
          <p:nvPr>
            <p:ph type="body" idx="14"/>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NO CASH OR CARD, JUST MOBILE</a:t>
            </a:r>
          </a:p>
        </p:txBody>
      </p:sp>
      <p:pic>
        <p:nvPicPr>
          <p:cNvPr id="534" name="denied-stamp.png"/>
          <p:cNvPicPr>
            <a:picLocks noChangeAspect="1"/>
          </p:cNvPicPr>
          <p:nvPr/>
        </p:nvPicPr>
        <p:blipFill>
          <a:blip r:embed="rId4">
            <a:extLst/>
          </a:blip>
          <a:stretch>
            <a:fillRect/>
          </a:stretch>
        </p:blipFill>
        <p:spPr>
          <a:xfrm>
            <a:off x="1577214" y="2089183"/>
            <a:ext cx="6350001" cy="30734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534"/>
                                        </p:tgtEl>
                                        <p:attrNameLst>
                                          <p:attrName>style.visibility</p:attrName>
                                        </p:attrNameLst>
                                      </p:cBhvr>
                                      <p:to>
                                        <p:strVal val="visible"/>
                                      </p:to>
                                    </p:set>
                                    <p:anim calcmode="lin" valueType="num">
                                      <p:cBhvr>
                                        <p:cTn id="7" dur="500" fill="hold"/>
                                        <p:tgtEl>
                                          <p:spTgt spid="534"/>
                                        </p:tgtEl>
                                        <p:attrNameLst>
                                          <p:attrName>ppt_w</p:attrName>
                                        </p:attrNameLst>
                                      </p:cBhvr>
                                      <p:tavLst>
                                        <p:tav tm="0">
                                          <p:val>
                                            <p:strVal val="4*#ppt_w"/>
                                          </p:val>
                                        </p:tav>
                                        <p:tav tm="100000">
                                          <p:val>
                                            <p:strVal val="#ppt_w"/>
                                          </p:val>
                                        </p:tav>
                                      </p:tavLst>
                                    </p:anim>
                                    <p:anim calcmode="lin" valueType="num">
                                      <p:cBhvr>
                                        <p:cTn id="8" dur="500" fill="hold"/>
                                        <p:tgtEl>
                                          <p:spTgt spid="534"/>
                                        </p:tgtEl>
                                        <p:attrNameLst>
                                          <p:attrName>ppt_h</p:attrName>
                                        </p:attrNameLst>
                                      </p:cBhvr>
                                      <p:tavLst>
                                        <p:tav tm="0">
                                          <p:val>
                                            <p:strVal val="4*#ppt_h"/>
                                          </p:val>
                                        </p:tav>
                                        <p:tav tm="100000">
                                          <p:val>
                                            <p:strVal val="#ppt_h"/>
                                          </p:val>
                                        </p:tav>
                                      </p:tavLst>
                                    </p:anim>
                                  </p:childTnLst>
                                </p:cTn>
                              </p:par>
                            </p:childTnLst>
                          </p:cTn>
                        </p:par>
                        <p:par>
                          <p:cTn id="9" fill="hold">
                            <p:stCondLst>
                              <p:cond delay="0"/>
                            </p:stCondLst>
                            <p:childTnLst>
                              <p:par>
                                <p:cTn id="10" presetClass="emph" nodeType="withEffect" presetID="9" grpId="2" fill="hold">
                                  <p:stCondLst>
                                    <p:cond delay="0"/>
                                  </p:stCondLst>
                                  <p:childTnLst>
                                    <p:set>
                                      <p:cBhvr>
                                        <p:cTn id="11" dur="indefinite" fill="hold"/>
                                        <p:tgtEl>
                                          <p:spTgt spid="532"/>
                                        </p:tgtEl>
                                        <p:attrNameLst>
                                          <p:attrName>style.opacity</p:attrName>
                                        </p:attrNameLst>
                                      </p:cBhvr>
                                      <p:to>
                                        <p:strVal val="0.50"/>
                                      </p:to>
                                    </p:set>
                                    <p:animEffect filter="image" prLst="opacity: 0.50; ">
                                      <p:cBhvr>
                                        <p:cTn id="12" dur="indefinite" fill="hold"/>
                                        <p:tgtEl>
                                          <p:spTgt spid="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2" grpId="2"/>
      <p:bldP build="whole" bldLvl="1" animBg="1" rev="0" advAuto="0" spid="534"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9" name="Ncrow-Mega-Pack-2-Skype.png"/>
          <p:cNvPicPr>
            <a:picLocks noChangeAspect="1"/>
          </p:cNvPicPr>
          <p:nvPr/>
        </p:nvPicPr>
        <p:blipFill>
          <a:blip r:embed="rId3">
            <a:extLst/>
          </a:blip>
          <a:stretch>
            <a:fillRect/>
          </a:stretch>
        </p:blipFill>
        <p:spPr>
          <a:xfrm>
            <a:off x="454868" y="3753215"/>
            <a:ext cx="1270001" cy="1270001"/>
          </a:xfrm>
          <a:prstGeom prst="rect">
            <a:avLst/>
          </a:prstGeom>
          <a:ln w="12700">
            <a:miter lim="400000"/>
          </a:ln>
        </p:spPr>
      </p:pic>
      <p:pic>
        <p:nvPicPr>
          <p:cNvPr id="540" name="original.png"/>
          <p:cNvPicPr>
            <a:picLocks noChangeAspect="1"/>
          </p:cNvPicPr>
          <p:nvPr/>
        </p:nvPicPr>
        <p:blipFill>
          <a:blip r:embed="rId4">
            <a:extLst/>
          </a:blip>
          <a:stretch>
            <a:fillRect/>
          </a:stretch>
        </p:blipFill>
        <p:spPr>
          <a:xfrm>
            <a:off x="3743910" y="3689715"/>
            <a:ext cx="1397001" cy="1397001"/>
          </a:xfrm>
          <a:prstGeom prst="rect">
            <a:avLst/>
          </a:prstGeom>
          <a:ln w="12700">
            <a:miter lim="400000"/>
          </a:ln>
        </p:spPr>
      </p:pic>
      <p:pic>
        <p:nvPicPr>
          <p:cNvPr id="541" name="ITunes.png"/>
          <p:cNvPicPr>
            <a:picLocks noChangeAspect="1"/>
          </p:cNvPicPr>
          <p:nvPr/>
        </p:nvPicPr>
        <p:blipFill>
          <a:blip r:embed="rId5">
            <a:extLst/>
          </a:blip>
          <a:stretch>
            <a:fillRect/>
          </a:stretch>
        </p:blipFill>
        <p:spPr>
          <a:xfrm>
            <a:off x="7096452" y="3689715"/>
            <a:ext cx="1397001" cy="1397001"/>
          </a:xfrm>
          <a:prstGeom prst="rect">
            <a:avLst/>
          </a:prstGeom>
          <a:ln w="12700">
            <a:miter lim="400000"/>
          </a:ln>
        </p:spPr>
      </p:pic>
      <p:pic>
        <p:nvPicPr>
          <p:cNvPr id="542" name="image5.png" descr="logo_cover_5.png"/>
          <p:cNvPicPr>
            <a:picLocks noChangeAspect="1"/>
          </p:cNvPicPr>
          <p:nvPr/>
        </p:nvPicPr>
        <p:blipFill>
          <a:blip r:embed="rId6">
            <a:extLst/>
          </a:blip>
          <a:srcRect l="0" t="3537" r="0" b="3538"/>
          <a:stretch>
            <a:fillRect/>
          </a:stretch>
        </p:blipFill>
        <p:spPr>
          <a:xfrm>
            <a:off x="627879" y="504826"/>
            <a:ext cx="1243503" cy="458238"/>
          </a:xfrm>
          <a:prstGeom prst="rect">
            <a:avLst/>
          </a:prstGeom>
          <a:ln w="12700">
            <a:miter lim="400000"/>
          </a:ln>
        </p:spPr>
      </p:pic>
      <p:sp>
        <p:nvSpPr>
          <p:cNvPr id="543" name="Shape 543"/>
          <p:cNvSpPr/>
          <p:nvPr/>
        </p:nvSpPr>
        <p:spPr>
          <a:xfrm>
            <a:off x="584871" y="1666645"/>
            <a:ext cx="7724425" cy="21469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80000"/>
              </a:lnSpc>
              <a:spcBef>
                <a:spcPts val="0"/>
              </a:spcBef>
              <a:defRPr spc="-199" sz="4100">
                <a:solidFill>
                  <a:srgbClr val="FFFFFF"/>
                </a:solidFill>
                <a:latin typeface="Arial Black"/>
                <a:ea typeface="Arial Black"/>
                <a:cs typeface="Arial Black"/>
                <a:sym typeface="Arial Black"/>
              </a:defRPr>
            </a:pPr>
            <a:r>
              <a:t>TOOLS THAT ENABLED</a:t>
            </a:r>
          </a:p>
          <a:p>
            <a:pPr defTabSz="457200">
              <a:lnSpc>
                <a:spcPct val="80000"/>
              </a:lnSpc>
              <a:spcBef>
                <a:spcPts val="0"/>
              </a:spcBef>
              <a:defRPr spc="-199" sz="4100">
                <a:solidFill>
                  <a:srgbClr val="FFFFFF"/>
                </a:solidFill>
                <a:latin typeface="Arial Black"/>
                <a:ea typeface="Arial Black"/>
                <a:cs typeface="Arial Black"/>
                <a:sym typeface="Arial Black"/>
              </a:defRPr>
            </a:pPr>
            <a:r>
              <a:t>ACTIONS IN A NEW WAY</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43"/>
                                        </p:tgtEl>
                                        <p:attrNameLst>
                                          <p:attrName>style.visibility</p:attrName>
                                        </p:attrNameLst>
                                      </p:cBhvr>
                                      <p:to>
                                        <p:strVal val="visible"/>
                                      </p:to>
                                    </p:set>
                                    <p:anim calcmode="lin" valueType="num">
                                      <p:cBhvr>
                                        <p:cTn id="7" dur="500" fill="hold"/>
                                        <p:tgtEl>
                                          <p:spTgt spid="543"/>
                                        </p:tgtEl>
                                        <p:attrNameLst>
                                          <p:attrName>ppt_w</p:attrName>
                                        </p:attrNameLst>
                                      </p:cBhvr>
                                      <p:tavLst>
                                        <p:tav tm="0">
                                          <p:val>
                                            <p:fltVal val="0"/>
                                          </p:val>
                                        </p:tav>
                                        <p:tav tm="100000">
                                          <p:val>
                                            <p:strVal val="#ppt_w"/>
                                          </p:val>
                                        </p:tav>
                                      </p:tavLst>
                                    </p:anim>
                                    <p:anim calcmode="lin" valueType="num">
                                      <p:cBhvr>
                                        <p:cTn id="8" dur="500" fill="hold"/>
                                        <p:tgtEl>
                                          <p:spTgt spid="54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540"/>
                                        </p:tgtEl>
                                        <p:attrNameLst>
                                          <p:attrName>style.visibility</p:attrName>
                                        </p:attrNameLst>
                                      </p:cBhvr>
                                      <p:to>
                                        <p:strVal val="visible"/>
                                      </p:to>
                                    </p:set>
                                    <p:anim calcmode="lin" valueType="num">
                                      <p:cBhvr>
                                        <p:cTn id="13" dur="250" fill="hold"/>
                                        <p:tgtEl>
                                          <p:spTgt spid="540"/>
                                        </p:tgtEl>
                                        <p:attrNameLst>
                                          <p:attrName>ppt_w</p:attrName>
                                        </p:attrNameLst>
                                      </p:cBhvr>
                                      <p:tavLst>
                                        <p:tav tm="0">
                                          <p:val>
                                            <p:fltVal val="0"/>
                                          </p:val>
                                        </p:tav>
                                        <p:tav tm="100000">
                                          <p:val>
                                            <p:strVal val="#ppt_w"/>
                                          </p:val>
                                        </p:tav>
                                      </p:tavLst>
                                    </p:anim>
                                    <p:anim calcmode="lin" valueType="num">
                                      <p:cBhvr>
                                        <p:cTn id="14" dur="250" fill="hold"/>
                                        <p:tgtEl>
                                          <p:spTgt spid="540"/>
                                        </p:tgtEl>
                                        <p:attrNameLst>
                                          <p:attrName>ppt_h</p:attrName>
                                        </p:attrNameLst>
                                      </p:cBhvr>
                                      <p:tavLst>
                                        <p:tav tm="0">
                                          <p:val>
                                            <p:fltVal val="0"/>
                                          </p:val>
                                        </p:tav>
                                        <p:tav tm="100000">
                                          <p:val>
                                            <p:strVal val="#ppt_h"/>
                                          </p:val>
                                        </p:tav>
                                      </p:tavLst>
                                    </p:anim>
                                  </p:childTnLst>
                                </p:cTn>
                              </p:par>
                            </p:childTnLst>
                          </p:cTn>
                        </p:par>
                        <p:par>
                          <p:cTn id="15" fill="hold">
                            <p:stCondLst>
                              <p:cond delay="250"/>
                            </p:stCondLst>
                            <p:childTnLst>
                              <p:par>
                                <p:cTn id="16" presetClass="entr" nodeType="afterEffect" presetSubtype="16" presetID="23" grpId="3" fill="hold">
                                  <p:stCondLst>
                                    <p:cond delay="500"/>
                                  </p:stCondLst>
                                  <p:iterate type="el" backwards="0">
                                    <p:tmAbs val="0"/>
                                  </p:iterate>
                                  <p:childTnLst>
                                    <p:set>
                                      <p:cBhvr>
                                        <p:cTn id="17" fill="hold"/>
                                        <p:tgtEl>
                                          <p:spTgt spid="541"/>
                                        </p:tgtEl>
                                        <p:attrNameLst>
                                          <p:attrName>style.visibility</p:attrName>
                                        </p:attrNameLst>
                                      </p:cBhvr>
                                      <p:to>
                                        <p:strVal val="visible"/>
                                      </p:to>
                                    </p:set>
                                    <p:anim calcmode="lin" valueType="num">
                                      <p:cBhvr>
                                        <p:cTn id="18" dur="250" fill="hold"/>
                                        <p:tgtEl>
                                          <p:spTgt spid="541"/>
                                        </p:tgtEl>
                                        <p:attrNameLst>
                                          <p:attrName>ppt_w</p:attrName>
                                        </p:attrNameLst>
                                      </p:cBhvr>
                                      <p:tavLst>
                                        <p:tav tm="0">
                                          <p:val>
                                            <p:fltVal val="0"/>
                                          </p:val>
                                        </p:tav>
                                        <p:tav tm="100000">
                                          <p:val>
                                            <p:strVal val="#ppt_w"/>
                                          </p:val>
                                        </p:tav>
                                      </p:tavLst>
                                    </p:anim>
                                    <p:anim calcmode="lin" valueType="num">
                                      <p:cBhvr>
                                        <p:cTn id="19" dur="250" fill="hold"/>
                                        <p:tgtEl>
                                          <p:spTgt spid="541"/>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500"/>
                                  </p:stCondLst>
                                  <p:iterate type="el" backwards="0">
                                    <p:tmAbs val="0"/>
                                  </p:iterate>
                                  <p:childTnLst>
                                    <p:set>
                                      <p:cBhvr>
                                        <p:cTn id="22" fill="hold"/>
                                        <p:tgtEl>
                                          <p:spTgt spid="539"/>
                                        </p:tgtEl>
                                        <p:attrNameLst>
                                          <p:attrName>style.visibility</p:attrName>
                                        </p:attrNameLst>
                                      </p:cBhvr>
                                      <p:to>
                                        <p:strVal val="visible"/>
                                      </p:to>
                                    </p:set>
                                    <p:anim calcmode="lin" valueType="num">
                                      <p:cBhvr>
                                        <p:cTn id="23" dur="250" fill="hold"/>
                                        <p:tgtEl>
                                          <p:spTgt spid="539"/>
                                        </p:tgtEl>
                                        <p:attrNameLst>
                                          <p:attrName>ppt_w</p:attrName>
                                        </p:attrNameLst>
                                      </p:cBhvr>
                                      <p:tavLst>
                                        <p:tav tm="0">
                                          <p:val>
                                            <p:fltVal val="0"/>
                                          </p:val>
                                        </p:tav>
                                        <p:tav tm="100000">
                                          <p:val>
                                            <p:strVal val="#ppt_w"/>
                                          </p:val>
                                        </p:tav>
                                      </p:tavLst>
                                    </p:anim>
                                    <p:anim calcmode="lin" valueType="num">
                                      <p:cBhvr>
                                        <p:cTn id="24" dur="250" fill="hold"/>
                                        <p:tgtEl>
                                          <p:spTgt spid="5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0" grpId="2"/>
      <p:bldP build="whole" bldLvl="1" animBg="1" rev="0" advAuto="0" spid="539" grpId="4"/>
      <p:bldP build="whole" bldLvl="1" animBg="1" rev="0" advAuto="0" spid="543" grpId="1"/>
      <p:bldP build="whole" bldLvl="1" animBg="1" rev="0" advAuto="0" spid="541" grpId="3"/>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7" name="hotels.jpg"/>
          <p:cNvPicPr>
            <a:picLocks noChangeAspect="1"/>
          </p:cNvPicPr>
          <p:nvPr/>
        </p:nvPicPr>
        <p:blipFill>
          <a:blip r:embed="rId3">
            <a:extLst/>
          </a:blip>
          <a:stretch>
            <a:fillRect/>
          </a:stretch>
        </p:blipFill>
        <p:spPr>
          <a:xfrm>
            <a:off x="2500680" y="1057832"/>
            <a:ext cx="2265146" cy="38333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path>
            </a:pathLst>
          </a:custGeom>
          <a:ln w="12700">
            <a:miter lim="400000"/>
          </a:ln>
        </p:spPr>
      </p:pic>
      <p:pic>
        <p:nvPicPr>
          <p:cNvPr id="548" name="waze.jpg"/>
          <p:cNvPicPr>
            <a:picLocks noChangeAspect="1"/>
          </p:cNvPicPr>
          <p:nvPr/>
        </p:nvPicPr>
        <p:blipFill>
          <a:blip r:embed="rId4">
            <a:extLst/>
          </a:blip>
          <a:srcRect l="4" t="4" r="0" b="0"/>
          <a:stretch>
            <a:fillRect/>
          </a:stretch>
        </p:blipFill>
        <p:spPr>
          <a:xfrm>
            <a:off x="224444" y="1100369"/>
            <a:ext cx="2226438" cy="3767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path>
            </a:pathLst>
          </a:custGeom>
          <a:ln w="12700">
            <a:miter lim="400000"/>
          </a:ln>
        </p:spPr>
      </p:pic>
      <p:pic>
        <p:nvPicPr>
          <p:cNvPr id="549" name="pocket.jpg"/>
          <p:cNvPicPr>
            <a:picLocks noChangeAspect="1"/>
          </p:cNvPicPr>
          <p:nvPr/>
        </p:nvPicPr>
        <p:blipFill>
          <a:blip r:embed="rId5">
            <a:extLst/>
          </a:blip>
          <a:srcRect l="0" t="2" r="0" b="0"/>
          <a:stretch>
            <a:fillRect/>
          </a:stretch>
        </p:blipFill>
        <p:spPr>
          <a:xfrm>
            <a:off x="4800817" y="1082349"/>
            <a:ext cx="2257240" cy="38198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path>
            </a:pathLst>
          </a:custGeom>
          <a:ln w="12700">
            <a:miter lim="400000"/>
          </a:ln>
        </p:spPr>
      </p:pic>
      <p:sp>
        <p:nvSpPr>
          <p:cNvPr id="550" name="Shape 550"/>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1" name="Shape 551"/>
          <p:cNvSpPr/>
          <p:nvPr/>
        </p:nvSpPr>
        <p:spPr>
          <a:xfrm flipV="1">
            <a:off x="2285415" y="955808"/>
            <a:ext cx="1" cy="5550410"/>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552" name="Shape 552"/>
          <p:cNvSpPr/>
          <p:nvPr/>
        </p:nvSpPr>
        <p:spPr>
          <a:xfrm>
            <a:off x="151420" y="5340454"/>
            <a:ext cx="1981993" cy="5181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10000"/>
              </a:lnSpc>
              <a:defRPr sz="1400"/>
            </a:lvl1pPr>
          </a:lstStyle>
          <a:p>
            <a:pPr/>
            <a:r>
              <a:t>“Make something easier”</a:t>
            </a:r>
          </a:p>
        </p:txBody>
      </p:sp>
      <p:sp>
        <p:nvSpPr>
          <p:cNvPr id="553" name="Shape 553"/>
          <p:cNvSpPr/>
          <p:nvPr/>
        </p:nvSpPr>
        <p:spPr>
          <a:xfrm>
            <a:off x="544494" y="4957020"/>
            <a:ext cx="1195844" cy="301753"/>
          </a:xfrm>
          <a:prstGeom prst="rect">
            <a:avLst/>
          </a:prstGeom>
          <a:solidFill>
            <a:srgbClr val="2FC2D9"/>
          </a:solidFill>
          <a:ln w="12700">
            <a:miter lim="400000"/>
          </a:ln>
          <a:extLst>
            <a:ext uri="{C572A759-6A51-4108-AA02-DFA0A04FC94B}">
              <ma14:wrappingTextBoxFlag xmlns:ma14="http://schemas.microsoft.com/office/mac/drawingml/2011/main" val="1"/>
            </a:ext>
          </a:extLst>
        </p:spPr>
        <p:txBody>
          <a:bodyPr wrap="none" lIns="36576" tIns="36576" rIns="36576" bIns="36576" anchor="ctr">
            <a:spAutoFit/>
          </a:bodyPr>
          <a:lstStyle>
            <a:lvl1pPr algn="ctr">
              <a:defRPr sz="1300">
                <a:solidFill>
                  <a:srgbClr val="FFFFFF"/>
                </a:solidFill>
                <a:latin typeface="Arial Black"/>
                <a:ea typeface="Arial Black"/>
                <a:cs typeface="Arial Black"/>
                <a:sym typeface="Arial Black"/>
              </a:defRPr>
            </a:lvl1pPr>
          </a:lstStyle>
          <a:p>
            <a:pPr/>
            <a:r>
              <a:t>EFFICIENCY</a:t>
            </a:r>
          </a:p>
        </p:txBody>
      </p:sp>
      <p:sp>
        <p:nvSpPr>
          <p:cNvPr id="554" name="Shape 554"/>
          <p:cNvSpPr/>
          <p:nvPr>
            <p:ph type="body" sz="quarter" idx="1"/>
          </p:nvPr>
        </p:nvSpPr>
        <p:spPr>
          <a:xfrm>
            <a:off x="0" y="-1"/>
            <a:ext cx="9144000" cy="932690"/>
          </a:xfrm>
          <a:prstGeom prst="rect">
            <a:avLst/>
          </a:prstGeom>
        </p:spPr>
        <p:txBody>
          <a:bodyPr/>
          <a:lstStyle/>
          <a:p>
            <a:pPr/>
            <a:r>
              <a:t>THE 4 TRAITS</a:t>
            </a:r>
          </a:p>
        </p:txBody>
      </p:sp>
      <p:sp>
        <p:nvSpPr>
          <p:cNvPr id="555" name="Shape 555"/>
          <p:cNvSpPr/>
          <p:nvPr/>
        </p:nvSpPr>
        <p:spPr>
          <a:xfrm flipV="1">
            <a:off x="-1" y="943717"/>
            <a:ext cx="2" cy="5550409"/>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556" name="Shape 556"/>
          <p:cNvSpPr/>
          <p:nvPr/>
        </p:nvSpPr>
        <p:spPr>
          <a:xfrm flipV="1">
            <a:off x="9144000" y="943717"/>
            <a:ext cx="1" cy="5550409"/>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557" name="Shape 557"/>
          <p:cNvSpPr/>
          <p:nvPr/>
        </p:nvSpPr>
        <p:spPr>
          <a:xfrm flipV="1">
            <a:off x="4559320" y="955808"/>
            <a:ext cx="1" cy="5550410"/>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558" name="Shape 558"/>
          <p:cNvSpPr/>
          <p:nvPr/>
        </p:nvSpPr>
        <p:spPr>
          <a:xfrm>
            <a:off x="2425325" y="5340454"/>
            <a:ext cx="1981993"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10000"/>
              </a:lnSpc>
              <a:defRPr sz="1400"/>
            </a:lvl1pPr>
          </a:lstStyle>
          <a:p>
            <a:pPr/>
            <a:r>
              <a:t>“Save time or money”</a:t>
            </a:r>
          </a:p>
        </p:txBody>
      </p:sp>
      <p:sp>
        <p:nvSpPr>
          <p:cNvPr id="559" name="Shape 559"/>
          <p:cNvSpPr/>
          <p:nvPr/>
        </p:nvSpPr>
        <p:spPr>
          <a:xfrm>
            <a:off x="2616659" y="4957020"/>
            <a:ext cx="1599324" cy="301753"/>
          </a:xfrm>
          <a:prstGeom prst="rect">
            <a:avLst/>
          </a:prstGeom>
          <a:solidFill>
            <a:srgbClr val="2FC2D9"/>
          </a:solidFill>
          <a:ln w="12700">
            <a:miter lim="400000"/>
          </a:ln>
          <a:extLst>
            <a:ext uri="{C572A759-6A51-4108-AA02-DFA0A04FC94B}">
              <ma14:wrappingTextBoxFlag xmlns:ma14="http://schemas.microsoft.com/office/mac/drawingml/2011/main" val="1"/>
            </a:ext>
          </a:extLst>
        </p:spPr>
        <p:txBody>
          <a:bodyPr wrap="none" lIns="36576" tIns="36576" rIns="36576" bIns="36576" anchor="ctr">
            <a:spAutoFit/>
          </a:bodyPr>
          <a:lstStyle>
            <a:lvl1pPr algn="ctr">
              <a:defRPr sz="1300">
                <a:solidFill>
                  <a:srgbClr val="FFFFFF"/>
                </a:solidFill>
                <a:latin typeface="Arial Black"/>
                <a:ea typeface="Arial Black"/>
                <a:cs typeface="Arial Black"/>
                <a:sym typeface="Arial Black"/>
              </a:defRPr>
            </a:lvl1pPr>
          </a:lstStyle>
          <a:p>
            <a:pPr/>
            <a:r>
              <a:t>EFFECTIVENESS</a:t>
            </a:r>
          </a:p>
        </p:txBody>
      </p:sp>
      <p:sp>
        <p:nvSpPr>
          <p:cNvPr id="560" name="Shape 560"/>
          <p:cNvSpPr/>
          <p:nvPr/>
        </p:nvSpPr>
        <p:spPr>
          <a:xfrm flipV="1">
            <a:off x="6699646" y="955808"/>
            <a:ext cx="145675" cy="5526226"/>
          </a:xfrm>
          <a:prstGeom prst="line">
            <a:avLst/>
          </a:prstGeom>
          <a:ln w="12700">
            <a:solidFill>
              <a:schemeClr val="accent1">
                <a:lumOff val="9999"/>
              </a:schemeClr>
            </a:solidFill>
          </a:ln>
        </p:spPr>
        <p:txBody>
          <a:bodyPr lIns="45719" rIns="45719"/>
          <a:lstStyle/>
          <a:p>
            <a:pPr defTabSz="457200">
              <a:lnSpc>
                <a:spcPct val="100000"/>
              </a:lnSpc>
              <a:spcBef>
                <a:spcPts val="0"/>
              </a:spcBef>
              <a:defRPr sz="1800">
                <a:solidFill>
                  <a:srgbClr val="464547"/>
                </a:solidFill>
              </a:defRPr>
            </a:pPr>
          </a:p>
        </p:txBody>
      </p:sp>
      <p:sp>
        <p:nvSpPr>
          <p:cNvPr id="561" name="Shape 561"/>
          <p:cNvSpPr/>
          <p:nvPr/>
        </p:nvSpPr>
        <p:spPr>
          <a:xfrm>
            <a:off x="4711324" y="5340454"/>
            <a:ext cx="1981993"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10000"/>
              </a:lnSpc>
              <a:defRPr sz="1400"/>
            </a:lvl1pPr>
          </a:lstStyle>
          <a:p>
            <a:pPr/>
            <a:r>
              <a:t>“Personalised insights”</a:t>
            </a:r>
          </a:p>
        </p:txBody>
      </p:sp>
      <p:sp>
        <p:nvSpPr>
          <p:cNvPr id="562" name="Shape 562"/>
          <p:cNvSpPr/>
          <p:nvPr/>
        </p:nvSpPr>
        <p:spPr>
          <a:xfrm>
            <a:off x="4873436" y="4957020"/>
            <a:ext cx="1657770" cy="301753"/>
          </a:xfrm>
          <a:prstGeom prst="rect">
            <a:avLst/>
          </a:prstGeom>
          <a:solidFill>
            <a:srgbClr val="2FC2D9"/>
          </a:solidFill>
          <a:ln w="12700">
            <a:miter lim="400000"/>
          </a:ln>
          <a:extLst>
            <a:ext uri="{C572A759-6A51-4108-AA02-DFA0A04FC94B}">
              <ma14:wrappingTextBoxFlag xmlns:ma14="http://schemas.microsoft.com/office/mac/drawingml/2011/main" val="1"/>
            </a:ext>
          </a:extLst>
        </p:spPr>
        <p:txBody>
          <a:bodyPr wrap="none" lIns="36576" tIns="36576" rIns="36576" bIns="36576" anchor="ctr">
            <a:spAutoFit/>
          </a:bodyPr>
          <a:lstStyle>
            <a:lvl1pPr algn="ctr">
              <a:defRPr sz="1300">
                <a:solidFill>
                  <a:srgbClr val="FFFFFF"/>
                </a:solidFill>
                <a:latin typeface="Arial Black"/>
                <a:ea typeface="Arial Black"/>
                <a:cs typeface="Arial Black"/>
                <a:sym typeface="Arial Black"/>
              </a:defRPr>
            </a:lvl1pPr>
          </a:lstStyle>
          <a:p>
            <a:pPr/>
            <a:r>
              <a:t>CONTEXTUALITY</a:t>
            </a:r>
          </a:p>
        </p:txBody>
      </p:sp>
      <p:sp>
        <p:nvSpPr>
          <p:cNvPr id="563" name="Shape 563"/>
          <p:cNvSpPr/>
          <p:nvPr/>
        </p:nvSpPr>
        <p:spPr>
          <a:xfrm>
            <a:off x="6973719" y="5340454"/>
            <a:ext cx="1981994" cy="29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110000"/>
              </a:lnSpc>
              <a:defRPr sz="1400"/>
            </a:lvl1pPr>
          </a:lstStyle>
          <a:p>
            <a:pPr/>
            <a:r>
              <a:t>“Fun and Cool”</a:t>
            </a:r>
          </a:p>
        </p:txBody>
      </p:sp>
      <p:sp>
        <p:nvSpPr>
          <p:cNvPr id="564" name="Shape 564"/>
          <p:cNvSpPr/>
          <p:nvPr/>
        </p:nvSpPr>
        <p:spPr>
          <a:xfrm>
            <a:off x="7125673" y="4957020"/>
            <a:ext cx="1678085" cy="301753"/>
          </a:xfrm>
          <a:prstGeom prst="rect">
            <a:avLst/>
          </a:prstGeom>
          <a:solidFill>
            <a:srgbClr val="2FC2D9"/>
          </a:solidFill>
          <a:ln w="12700">
            <a:miter lim="400000"/>
          </a:ln>
          <a:extLst>
            <a:ext uri="{C572A759-6A51-4108-AA02-DFA0A04FC94B}">
              <ma14:wrappingTextBoxFlag xmlns:ma14="http://schemas.microsoft.com/office/mac/drawingml/2011/main" val="1"/>
            </a:ext>
          </a:extLst>
        </p:spPr>
        <p:txBody>
          <a:bodyPr wrap="none" lIns="36576" tIns="36576" rIns="36576" bIns="36576" anchor="ctr">
            <a:spAutoFit/>
          </a:bodyPr>
          <a:lstStyle>
            <a:lvl1pPr algn="ctr">
              <a:defRPr sz="1300">
                <a:solidFill>
                  <a:srgbClr val="FFFFFF"/>
                </a:solidFill>
                <a:latin typeface="Arial Black"/>
                <a:ea typeface="Arial Black"/>
                <a:cs typeface="Arial Black"/>
                <a:sym typeface="Arial Black"/>
              </a:defRPr>
            </a:lvl1pPr>
          </a:lstStyle>
          <a:p>
            <a:pPr/>
            <a:r>
              <a:t>ENTERTAINMENT</a:t>
            </a:r>
          </a:p>
        </p:txBody>
      </p:sp>
      <p:pic>
        <p:nvPicPr>
          <p:cNvPr id="565" name="mv.jpg"/>
          <p:cNvPicPr>
            <a:picLocks noChangeAspect="1"/>
          </p:cNvPicPr>
          <p:nvPr/>
        </p:nvPicPr>
        <p:blipFill>
          <a:blip r:embed="rId6">
            <a:extLst/>
          </a:blip>
          <a:srcRect l="0" t="0" r="6" b="2"/>
          <a:stretch>
            <a:fillRect/>
          </a:stretch>
        </p:blipFill>
        <p:spPr>
          <a:xfrm>
            <a:off x="7032420" y="1089597"/>
            <a:ext cx="2256142" cy="38182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path>
            </a:pathLst>
          </a:custGeom>
          <a:ln w="12700">
            <a:miter lim="400000"/>
          </a:ln>
        </p:spPr>
      </p:pic>
      <p:sp>
        <p:nvSpPr>
          <p:cNvPr id="566" name="Shape 566"/>
          <p:cNvSpPr/>
          <p:nvPr/>
        </p:nvSpPr>
        <p:spPr>
          <a:xfrm>
            <a:off x="443333" y="4650548"/>
            <a:ext cx="1981993"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10000"/>
              </a:lnSpc>
              <a:defRPr i="1" sz="1000"/>
            </a:lvl1pPr>
          </a:lstStyle>
          <a:p>
            <a:pPr/>
            <a:r>
              <a:t>WAZE</a:t>
            </a:r>
          </a:p>
        </p:txBody>
      </p:sp>
      <p:sp>
        <p:nvSpPr>
          <p:cNvPr id="567" name="Shape 567"/>
          <p:cNvSpPr/>
          <p:nvPr/>
        </p:nvSpPr>
        <p:spPr>
          <a:xfrm>
            <a:off x="2681193" y="4650548"/>
            <a:ext cx="1981993"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10000"/>
              </a:lnSpc>
              <a:defRPr i="1" sz="1000"/>
            </a:lvl1pPr>
          </a:lstStyle>
          <a:p>
            <a:pPr/>
            <a:r>
              <a:t>HOTELS.COM</a:t>
            </a:r>
          </a:p>
        </p:txBody>
      </p:sp>
      <p:sp>
        <p:nvSpPr>
          <p:cNvPr id="568" name="Shape 568"/>
          <p:cNvSpPr/>
          <p:nvPr/>
        </p:nvSpPr>
        <p:spPr>
          <a:xfrm>
            <a:off x="4974694" y="4650548"/>
            <a:ext cx="1981993"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10000"/>
              </a:lnSpc>
              <a:defRPr i="1" sz="1000"/>
            </a:lvl1pPr>
          </a:lstStyle>
          <a:p>
            <a:pPr/>
            <a:r>
              <a:t>POCKET</a:t>
            </a:r>
          </a:p>
        </p:txBody>
      </p:sp>
      <p:sp>
        <p:nvSpPr>
          <p:cNvPr id="569" name="Shape 569"/>
          <p:cNvSpPr/>
          <p:nvPr/>
        </p:nvSpPr>
        <p:spPr>
          <a:xfrm>
            <a:off x="7260110" y="4650548"/>
            <a:ext cx="1981993" cy="231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10000"/>
              </a:lnSpc>
              <a:defRPr i="1" sz="1000"/>
            </a:lvl1pPr>
          </a:lstStyle>
          <a:p>
            <a:pPr/>
            <a:r>
              <a:t>Monument Valley</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48"/>
                                        </p:tgtEl>
                                        <p:attrNameLst>
                                          <p:attrName>style.visibility</p:attrName>
                                        </p:attrNameLst>
                                      </p:cBhvr>
                                      <p:to>
                                        <p:strVal val="visible"/>
                                      </p:to>
                                    </p:set>
                                    <p:anim calcmode="lin" valueType="num">
                                      <p:cBhvr>
                                        <p:cTn id="7" dur="500" fill="hold"/>
                                        <p:tgtEl>
                                          <p:spTgt spid="548"/>
                                        </p:tgtEl>
                                        <p:attrNameLst>
                                          <p:attrName>ppt_w</p:attrName>
                                        </p:attrNameLst>
                                      </p:cBhvr>
                                      <p:tavLst>
                                        <p:tav tm="0">
                                          <p:val>
                                            <p:fltVal val="0"/>
                                          </p:val>
                                        </p:tav>
                                        <p:tav tm="100000">
                                          <p:val>
                                            <p:strVal val="#ppt_w"/>
                                          </p:val>
                                        </p:tav>
                                      </p:tavLst>
                                    </p:anim>
                                    <p:anim calcmode="lin" valueType="num">
                                      <p:cBhvr>
                                        <p:cTn id="8" dur="500" fill="hold"/>
                                        <p:tgtEl>
                                          <p:spTgt spid="54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553"/>
                                        </p:tgtEl>
                                        <p:attrNameLst>
                                          <p:attrName>style.visibility</p:attrName>
                                        </p:attrNameLst>
                                      </p:cBhvr>
                                      <p:to>
                                        <p:strVal val="visible"/>
                                      </p:to>
                                    </p:set>
                                    <p:anim calcmode="lin" valueType="num">
                                      <p:cBhvr>
                                        <p:cTn id="12" dur="500" fill="hold"/>
                                        <p:tgtEl>
                                          <p:spTgt spid="553"/>
                                        </p:tgtEl>
                                        <p:attrNameLst>
                                          <p:attrName>ppt_w</p:attrName>
                                        </p:attrNameLst>
                                      </p:cBhvr>
                                      <p:tavLst>
                                        <p:tav tm="0">
                                          <p:val>
                                            <p:fltVal val="0"/>
                                          </p:val>
                                        </p:tav>
                                        <p:tav tm="100000">
                                          <p:val>
                                            <p:strVal val="#ppt_w"/>
                                          </p:val>
                                        </p:tav>
                                      </p:tavLst>
                                    </p:anim>
                                    <p:anim calcmode="lin" valueType="num">
                                      <p:cBhvr>
                                        <p:cTn id="13" dur="500" fill="hold"/>
                                        <p:tgtEl>
                                          <p:spTgt spid="55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566"/>
                                        </p:tgtEl>
                                        <p:attrNameLst>
                                          <p:attrName>style.visibility</p:attrName>
                                        </p:attrNameLst>
                                      </p:cBhvr>
                                      <p:to>
                                        <p:strVal val="visible"/>
                                      </p:to>
                                    </p:set>
                                    <p:anim calcmode="lin" valueType="num">
                                      <p:cBhvr>
                                        <p:cTn id="17" dur="500" fill="hold"/>
                                        <p:tgtEl>
                                          <p:spTgt spid="566"/>
                                        </p:tgtEl>
                                        <p:attrNameLst>
                                          <p:attrName>ppt_w</p:attrName>
                                        </p:attrNameLst>
                                      </p:cBhvr>
                                      <p:tavLst>
                                        <p:tav tm="0">
                                          <p:val>
                                            <p:fltVal val="0"/>
                                          </p:val>
                                        </p:tav>
                                        <p:tav tm="100000">
                                          <p:val>
                                            <p:strVal val="#ppt_w"/>
                                          </p:val>
                                        </p:tav>
                                      </p:tavLst>
                                    </p:anim>
                                    <p:anim calcmode="lin" valueType="num">
                                      <p:cBhvr>
                                        <p:cTn id="18" dur="500" fill="hold"/>
                                        <p:tgtEl>
                                          <p:spTgt spid="566"/>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552"/>
                                        </p:tgtEl>
                                        <p:attrNameLst>
                                          <p:attrName>style.visibility</p:attrName>
                                        </p:attrNameLst>
                                      </p:cBhvr>
                                      <p:to>
                                        <p:strVal val="visible"/>
                                      </p:to>
                                    </p:set>
                                    <p:anim calcmode="lin" valueType="num">
                                      <p:cBhvr>
                                        <p:cTn id="22" dur="500" fill="hold"/>
                                        <p:tgtEl>
                                          <p:spTgt spid="552"/>
                                        </p:tgtEl>
                                        <p:attrNameLst>
                                          <p:attrName>ppt_w</p:attrName>
                                        </p:attrNameLst>
                                      </p:cBhvr>
                                      <p:tavLst>
                                        <p:tav tm="0">
                                          <p:val>
                                            <p:fltVal val="0"/>
                                          </p:val>
                                        </p:tav>
                                        <p:tav tm="100000">
                                          <p:val>
                                            <p:strVal val="#ppt_w"/>
                                          </p:val>
                                        </p:tav>
                                      </p:tavLst>
                                    </p:anim>
                                    <p:anim calcmode="lin" valueType="num">
                                      <p:cBhvr>
                                        <p:cTn id="23" dur="500" fill="hold"/>
                                        <p:tgtEl>
                                          <p:spTgt spid="552"/>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5" fill="hold">
                                  <p:stCondLst>
                                    <p:cond delay="0"/>
                                  </p:stCondLst>
                                  <p:iterate type="el" backwards="0">
                                    <p:tmAbs val="0"/>
                                  </p:iterate>
                                  <p:childTnLst>
                                    <p:set>
                                      <p:cBhvr>
                                        <p:cTn id="27" fill="hold"/>
                                        <p:tgtEl>
                                          <p:spTgt spid="547"/>
                                        </p:tgtEl>
                                        <p:attrNameLst>
                                          <p:attrName>style.visibility</p:attrName>
                                        </p:attrNameLst>
                                      </p:cBhvr>
                                      <p:to>
                                        <p:strVal val="visible"/>
                                      </p:to>
                                    </p:set>
                                    <p:anim calcmode="lin" valueType="num">
                                      <p:cBhvr>
                                        <p:cTn id="28" dur="500" fill="hold"/>
                                        <p:tgtEl>
                                          <p:spTgt spid="547"/>
                                        </p:tgtEl>
                                        <p:attrNameLst>
                                          <p:attrName>ppt_w</p:attrName>
                                        </p:attrNameLst>
                                      </p:cBhvr>
                                      <p:tavLst>
                                        <p:tav tm="0">
                                          <p:val>
                                            <p:fltVal val="0"/>
                                          </p:val>
                                        </p:tav>
                                        <p:tav tm="100000">
                                          <p:val>
                                            <p:strVal val="#ppt_w"/>
                                          </p:val>
                                        </p:tav>
                                      </p:tavLst>
                                    </p:anim>
                                    <p:anim calcmode="lin" valueType="num">
                                      <p:cBhvr>
                                        <p:cTn id="29" dur="500" fill="hold"/>
                                        <p:tgtEl>
                                          <p:spTgt spid="547"/>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Class="entr" nodeType="afterEffect" presetSubtype="16" presetID="23" grpId="6" fill="hold">
                                  <p:stCondLst>
                                    <p:cond delay="0"/>
                                  </p:stCondLst>
                                  <p:iterate type="el" backwards="0">
                                    <p:tmAbs val="0"/>
                                  </p:iterate>
                                  <p:childTnLst>
                                    <p:set>
                                      <p:cBhvr>
                                        <p:cTn id="32" fill="hold"/>
                                        <p:tgtEl>
                                          <p:spTgt spid="567"/>
                                        </p:tgtEl>
                                        <p:attrNameLst>
                                          <p:attrName>style.visibility</p:attrName>
                                        </p:attrNameLst>
                                      </p:cBhvr>
                                      <p:to>
                                        <p:strVal val="visible"/>
                                      </p:to>
                                    </p:set>
                                    <p:anim calcmode="lin" valueType="num">
                                      <p:cBhvr>
                                        <p:cTn id="33" dur="500" fill="hold"/>
                                        <p:tgtEl>
                                          <p:spTgt spid="567"/>
                                        </p:tgtEl>
                                        <p:attrNameLst>
                                          <p:attrName>ppt_w</p:attrName>
                                        </p:attrNameLst>
                                      </p:cBhvr>
                                      <p:tavLst>
                                        <p:tav tm="0">
                                          <p:val>
                                            <p:fltVal val="0"/>
                                          </p:val>
                                        </p:tav>
                                        <p:tav tm="100000">
                                          <p:val>
                                            <p:strVal val="#ppt_w"/>
                                          </p:val>
                                        </p:tav>
                                      </p:tavLst>
                                    </p:anim>
                                    <p:anim calcmode="lin" valueType="num">
                                      <p:cBhvr>
                                        <p:cTn id="34" dur="500" fill="hold"/>
                                        <p:tgtEl>
                                          <p:spTgt spid="567"/>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Class="entr" nodeType="afterEffect" presetSubtype="16" presetID="23" grpId="7" fill="hold">
                                  <p:stCondLst>
                                    <p:cond delay="0"/>
                                  </p:stCondLst>
                                  <p:iterate type="el" backwards="0">
                                    <p:tmAbs val="0"/>
                                  </p:iterate>
                                  <p:childTnLst>
                                    <p:set>
                                      <p:cBhvr>
                                        <p:cTn id="37" fill="hold"/>
                                        <p:tgtEl>
                                          <p:spTgt spid="559"/>
                                        </p:tgtEl>
                                        <p:attrNameLst>
                                          <p:attrName>style.visibility</p:attrName>
                                        </p:attrNameLst>
                                      </p:cBhvr>
                                      <p:to>
                                        <p:strVal val="visible"/>
                                      </p:to>
                                    </p:set>
                                    <p:anim calcmode="lin" valueType="num">
                                      <p:cBhvr>
                                        <p:cTn id="38" dur="500" fill="hold"/>
                                        <p:tgtEl>
                                          <p:spTgt spid="559"/>
                                        </p:tgtEl>
                                        <p:attrNameLst>
                                          <p:attrName>ppt_w</p:attrName>
                                        </p:attrNameLst>
                                      </p:cBhvr>
                                      <p:tavLst>
                                        <p:tav tm="0">
                                          <p:val>
                                            <p:fltVal val="0"/>
                                          </p:val>
                                        </p:tav>
                                        <p:tav tm="100000">
                                          <p:val>
                                            <p:strVal val="#ppt_w"/>
                                          </p:val>
                                        </p:tav>
                                      </p:tavLst>
                                    </p:anim>
                                    <p:anim calcmode="lin" valueType="num">
                                      <p:cBhvr>
                                        <p:cTn id="39" dur="500" fill="hold"/>
                                        <p:tgtEl>
                                          <p:spTgt spid="559"/>
                                        </p:tgtEl>
                                        <p:attrNameLst>
                                          <p:attrName>ppt_h</p:attrName>
                                        </p:attrNameLst>
                                      </p:cBhvr>
                                      <p:tavLst>
                                        <p:tav tm="0">
                                          <p:val>
                                            <p:fltVal val="0"/>
                                          </p:val>
                                        </p:tav>
                                        <p:tav tm="100000">
                                          <p:val>
                                            <p:strVal val="#ppt_h"/>
                                          </p:val>
                                        </p:tav>
                                      </p:tavLst>
                                    </p:anim>
                                  </p:childTnLst>
                                </p:cTn>
                              </p:par>
                            </p:childTnLst>
                          </p:cTn>
                        </p:par>
                        <p:par>
                          <p:cTn id="40" fill="hold">
                            <p:stCondLst>
                              <p:cond delay="1500"/>
                            </p:stCondLst>
                            <p:childTnLst>
                              <p:par>
                                <p:cTn id="41" presetClass="entr" nodeType="afterEffect" presetSubtype="16" presetID="23" grpId="8" fill="hold">
                                  <p:stCondLst>
                                    <p:cond delay="0"/>
                                  </p:stCondLst>
                                  <p:iterate type="el" backwards="0">
                                    <p:tmAbs val="0"/>
                                  </p:iterate>
                                  <p:childTnLst>
                                    <p:set>
                                      <p:cBhvr>
                                        <p:cTn id="42" fill="hold"/>
                                        <p:tgtEl>
                                          <p:spTgt spid="558"/>
                                        </p:tgtEl>
                                        <p:attrNameLst>
                                          <p:attrName>style.visibility</p:attrName>
                                        </p:attrNameLst>
                                      </p:cBhvr>
                                      <p:to>
                                        <p:strVal val="visible"/>
                                      </p:to>
                                    </p:set>
                                    <p:anim calcmode="lin" valueType="num">
                                      <p:cBhvr>
                                        <p:cTn id="43" dur="500" fill="hold"/>
                                        <p:tgtEl>
                                          <p:spTgt spid="558"/>
                                        </p:tgtEl>
                                        <p:attrNameLst>
                                          <p:attrName>ppt_w</p:attrName>
                                        </p:attrNameLst>
                                      </p:cBhvr>
                                      <p:tavLst>
                                        <p:tav tm="0">
                                          <p:val>
                                            <p:fltVal val="0"/>
                                          </p:val>
                                        </p:tav>
                                        <p:tav tm="100000">
                                          <p:val>
                                            <p:strVal val="#ppt_w"/>
                                          </p:val>
                                        </p:tav>
                                      </p:tavLst>
                                    </p:anim>
                                    <p:anim calcmode="lin" valueType="num">
                                      <p:cBhvr>
                                        <p:cTn id="44" dur="500" fill="hold"/>
                                        <p:tgtEl>
                                          <p:spTgt spid="558"/>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6" presetID="23" grpId="9" fill="hold">
                                  <p:stCondLst>
                                    <p:cond delay="0"/>
                                  </p:stCondLst>
                                  <p:iterate type="el" backwards="0">
                                    <p:tmAbs val="0"/>
                                  </p:iterate>
                                  <p:childTnLst>
                                    <p:set>
                                      <p:cBhvr>
                                        <p:cTn id="48" fill="hold"/>
                                        <p:tgtEl>
                                          <p:spTgt spid="549"/>
                                        </p:tgtEl>
                                        <p:attrNameLst>
                                          <p:attrName>style.visibility</p:attrName>
                                        </p:attrNameLst>
                                      </p:cBhvr>
                                      <p:to>
                                        <p:strVal val="visible"/>
                                      </p:to>
                                    </p:set>
                                    <p:anim calcmode="lin" valueType="num">
                                      <p:cBhvr>
                                        <p:cTn id="49" dur="500" fill="hold"/>
                                        <p:tgtEl>
                                          <p:spTgt spid="549"/>
                                        </p:tgtEl>
                                        <p:attrNameLst>
                                          <p:attrName>ppt_w</p:attrName>
                                        </p:attrNameLst>
                                      </p:cBhvr>
                                      <p:tavLst>
                                        <p:tav tm="0">
                                          <p:val>
                                            <p:fltVal val="0"/>
                                          </p:val>
                                        </p:tav>
                                        <p:tav tm="100000">
                                          <p:val>
                                            <p:strVal val="#ppt_w"/>
                                          </p:val>
                                        </p:tav>
                                      </p:tavLst>
                                    </p:anim>
                                    <p:anim calcmode="lin" valueType="num">
                                      <p:cBhvr>
                                        <p:cTn id="50" dur="500" fill="hold"/>
                                        <p:tgtEl>
                                          <p:spTgt spid="549"/>
                                        </p:tgtEl>
                                        <p:attrNameLst>
                                          <p:attrName>ppt_h</p:attrName>
                                        </p:attrNameLst>
                                      </p:cBhvr>
                                      <p:tavLst>
                                        <p:tav tm="0">
                                          <p:val>
                                            <p:fltVal val="0"/>
                                          </p:val>
                                        </p:tav>
                                        <p:tav tm="100000">
                                          <p:val>
                                            <p:strVal val="#ppt_h"/>
                                          </p:val>
                                        </p:tav>
                                      </p:tavLst>
                                    </p:anim>
                                  </p:childTnLst>
                                </p:cTn>
                              </p:par>
                            </p:childTnLst>
                          </p:cTn>
                        </p:par>
                        <p:par>
                          <p:cTn id="51" fill="hold">
                            <p:stCondLst>
                              <p:cond delay="500"/>
                            </p:stCondLst>
                            <p:childTnLst>
                              <p:par>
                                <p:cTn id="52" presetClass="entr" nodeType="afterEffect" presetSubtype="16" presetID="23" grpId="10" fill="hold">
                                  <p:stCondLst>
                                    <p:cond delay="0"/>
                                  </p:stCondLst>
                                  <p:iterate type="el" backwards="0">
                                    <p:tmAbs val="0"/>
                                  </p:iterate>
                                  <p:childTnLst>
                                    <p:set>
                                      <p:cBhvr>
                                        <p:cTn id="53" fill="hold"/>
                                        <p:tgtEl>
                                          <p:spTgt spid="562"/>
                                        </p:tgtEl>
                                        <p:attrNameLst>
                                          <p:attrName>style.visibility</p:attrName>
                                        </p:attrNameLst>
                                      </p:cBhvr>
                                      <p:to>
                                        <p:strVal val="visible"/>
                                      </p:to>
                                    </p:set>
                                    <p:anim calcmode="lin" valueType="num">
                                      <p:cBhvr>
                                        <p:cTn id="54" dur="500" fill="hold"/>
                                        <p:tgtEl>
                                          <p:spTgt spid="562"/>
                                        </p:tgtEl>
                                        <p:attrNameLst>
                                          <p:attrName>ppt_w</p:attrName>
                                        </p:attrNameLst>
                                      </p:cBhvr>
                                      <p:tavLst>
                                        <p:tav tm="0">
                                          <p:val>
                                            <p:fltVal val="0"/>
                                          </p:val>
                                        </p:tav>
                                        <p:tav tm="100000">
                                          <p:val>
                                            <p:strVal val="#ppt_w"/>
                                          </p:val>
                                        </p:tav>
                                      </p:tavLst>
                                    </p:anim>
                                    <p:anim calcmode="lin" valueType="num">
                                      <p:cBhvr>
                                        <p:cTn id="55" dur="500" fill="hold"/>
                                        <p:tgtEl>
                                          <p:spTgt spid="562"/>
                                        </p:tgtEl>
                                        <p:attrNameLst>
                                          <p:attrName>ppt_h</p:attrName>
                                        </p:attrNameLst>
                                      </p:cBhvr>
                                      <p:tavLst>
                                        <p:tav tm="0">
                                          <p:val>
                                            <p:fltVal val="0"/>
                                          </p:val>
                                        </p:tav>
                                        <p:tav tm="100000">
                                          <p:val>
                                            <p:strVal val="#ppt_h"/>
                                          </p:val>
                                        </p:tav>
                                      </p:tavLst>
                                    </p:anim>
                                  </p:childTnLst>
                                </p:cTn>
                              </p:par>
                            </p:childTnLst>
                          </p:cTn>
                        </p:par>
                        <p:par>
                          <p:cTn id="56" fill="hold">
                            <p:stCondLst>
                              <p:cond delay="1000"/>
                            </p:stCondLst>
                            <p:childTnLst>
                              <p:par>
                                <p:cTn id="57" presetClass="entr" nodeType="afterEffect" presetSubtype="16" presetID="23" grpId="11" fill="hold">
                                  <p:stCondLst>
                                    <p:cond delay="0"/>
                                  </p:stCondLst>
                                  <p:iterate type="el" backwards="0">
                                    <p:tmAbs val="0"/>
                                  </p:iterate>
                                  <p:childTnLst>
                                    <p:set>
                                      <p:cBhvr>
                                        <p:cTn id="58" fill="hold"/>
                                        <p:tgtEl>
                                          <p:spTgt spid="561"/>
                                        </p:tgtEl>
                                        <p:attrNameLst>
                                          <p:attrName>style.visibility</p:attrName>
                                        </p:attrNameLst>
                                      </p:cBhvr>
                                      <p:to>
                                        <p:strVal val="visible"/>
                                      </p:to>
                                    </p:set>
                                    <p:anim calcmode="lin" valueType="num">
                                      <p:cBhvr>
                                        <p:cTn id="59" dur="500" fill="hold"/>
                                        <p:tgtEl>
                                          <p:spTgt spid="561"/>
                                        </p:tgtEl>
                                        <p:attrNameLst>
                                          <p:attrName>ppt_w</p:attrName>
                                        </p:attrNameLst>
                                      </p:cBhvr>
                                      <p:tavLst>
                                        <p:tav tm="0">
                                          <p:val>
                                            <p:fltVal val="0"/>
                                          </p:val>
                                        </p:tav>
                                        <p:tav tm="100000">
                                          <p:val>
                                            <p:strVal val="#ppt_w"/>
                                          </p:val>
                                        </p:tav>
                                      </p:tavLst>
                                    </p:anim>
                                    <p:anim calcmode="lin" valueType="num">
                                      <p:cBhvr>
                                        <p:cTn id="60" dur="500" fill="hold"/>
                                        <p:tgtEl>
                                          <p:spTgt spid="561"/>
                                        </p:tgtEl>
                                        <p:attrNameLst>
                                          <p:attrName>ppt_h</p:attrName>
                                        </p:attrNameLst>
                                      </p:cBhvr>
                                      <p:tavLst>
                                        <p:tav tm="0">
                                          <p:val>
                                            <p:fltVal val="0"/>
                                          </p:val>
                                        </p:tav>
                                        <p:tav tm="100000">
                                          <p:val>
                                            <p:strVal val="#ppt_h"/>
                                          </p:val>
                                        </p:tav>
                                      </p:tavLst>
                                    </p:anim>
                                  </p:childTnLst>
                                </p:cTn>
                              </p:par>
                            </p:childTnLst>
                          </p:cTn>
                        </p:par>
                        <p:par>
                          <p:cTn id="61" fill="hold">
                            <p:stCondLst>
                              <p:cond delay="1500"/>
                            </p:stCondLst>
                            <p:childTnLst>
                              <p:par>
                                <p:cTn id="62" presetClass="entr" nodeType="afterEffect" presetSubtype="16" presetID="23" grpId="12" fill="hold">
                                  <p:stCondLst>
                                    <p:cond delay="0"/>
                                  </p:stCondLst>
                                  <p:iterate type="el" backwards="0">
                                    <p:tmAbs val="0"/>
                                  </p:iterate>
                                  <p:childTnLst>
                                    <p:set>
                                      <p:cBhvr>
                                        <p:cTn id="63" fill="hold"/>
                                        <p:tgtEl>
                                          <p:spTgt spid="568"/>
                                        </p:tgtEl>
                                        <p:attrNameLst>
                                          <p:attrName>style.visibility</p:attrName>
                                        </p:attrNameLst>
                                      </p:cBhvr>
                                      <p:to>
                                        <p:strVal val="visible"/>
                                      </p:to>
                                    </p:set>
                                    <p:anim calcmode="lin" valueType="num">
                                      <p:cBhvr>
                                        <p:cTn id="64" dur="500" fill="hold"/>
                                        <p:tgtEl>
                                          <p:spTgt spid="568"/>
                                        </p:tgtEl>
                                        <p:attrNameLst>
                                          <p:attrName>ppt_w</p:attrName>
                                        </p:attrNameLst>
                                      </p:cBhvr>
                                      <p:tavLst>
                                        <p:tav tm="0">
                                          <p:val>
                                            <p:fltVal val="0"/>
                                          </p:val>
                                        </p:tav>
                                        <p:tav tm="100000">
                                          <p:val>
                                            <p:strVal val="#ppt_w"/>
                                          </p:val>
                                        </p:tav>
                                      </p:tavLst>
                                    </p:anim>
                                    <p:anim calcmode="lin" valueType="num">
                                      <p:cBhvr>
                                        <p:cTn id="65" dur="500" fill="hold"/>
                                        <p:tgtEl>
                                          <p:spTgt spid="568"/>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16" presetID="23" grpId="13" fill="hold">
                                  <p:stCondLst>
                                    <p:cond delay="0"/>
                                  </p:stCondLst>
                                  <p:iterate type="el" backwards="0">
                                    <p:tmAbs val="0"/>
                                  </p:iterate>
                                  <p:childTnLst>
                                    <p:set>
                                      <p:cBhvr>
                                        <p:cTn id="69" fill="hold"/>
                                        <p:tgtEl>
                                          <p:spTgt spid="565"/>
                                        </p:tgtEl>
                                        <p:attrNameLst>
                                          <p:attrName>style.visibility</p:attrName>
                                        </p:attrNameLst>
                                      </p:cBhvr>
                                      <p:to>
                                        <p:strVal val="visible"/>
                                      </p:to>
                                    </p:set>
                                    <p:anim calcmode="lin" valueType="num">
                                      <p:cBhvr>
                                        <p:cTn id="70" dur="500" fill="hold"/>
                                        <p:tgtEl>
                                          <p:spTgt spid="565"/>
                                        </p:tgtEl>
                                        <p:attrNameLst>
                                          <p:attrName>ppt_w</p:attrName>
                                        </p:attrNameLst>
                                      </p:cBhvr>
                                      <p:tavLst>
                                        <p:tav tm="0">
                                          <p:val>
                                            <p:fltVal val="0"/>
                                          </p:val>
                                        </p:tav>
                                        <p:tav tm="100000">
                                          <p:val>
                                            <p:strVal val="#ppt_w"/>
                                          </p:val>
                                        </p:tav>
                                      </p:tavLst>
                                    </p:anim>
                                    <p:anim calcmode="lin" valueType="num">
                                      <p:cBhvr>
                                        <p:cTn id="71" dur="500" fill="hold"/>
                                        <p:tgtEl>
                                          <p:spTgt spid="565"/>
                                        </p:tgtEl>
                                        <p:attrNameLst>
                                          <p:attrName>ppt_h</p:attrName>
                                        </p:attrNameLst>
                                      </p:cBhvr>
                                      <p:tavLst>
                                        <p:tav tm="0">
                                          <p:val>
                                            <p:fltVal val="0"/>
                                          </p:val>
                                        </p:tav>
                                        <p:tav tm="100000">
                                          <p:val>
                                            <p:strVal val="#ppt_h"/>
                                          </p:val>
                                        </p:tav>
                                      </p:tavLst>
                                    </p:anim>
                                  </p:childTnLst>
                                </p:cTn>
                              </p:par>
                            </p:childTnLst>
                          </p:cTn>
                        </p:par>
                        <p:par>
                          <p:cTn id="72" fill="hold">
                            <p:stCondLst>
                              <p:cond delay="500"/>
                            </p:stCondLst>
                            <p:childTnLst>
                              <p:par>
                                <p:cTn id="73" presetClass="entr" nodeType="afterEffect" presetSubtype="16" presetID="23" grpId="14" fill="hold">
                                  <p:stCondLst>
                                    <p:cond delay="0"/>
                                  </p:stCondLst>
                                  <p:iterate type="el" backwards="0">
                                    <p:tmAbs val="0"/>
                                  </p:iterate>
                                  <p:childTnLst>
                                    <p:set>
                                      <p:cBhvr>
                                        <p:cTn id="74" fill="hold"/>
                                        <p:tgtEl>
                                          <p:spTgt spid="564"/>
                                        </p:tgtEl>
                                        <p:attrNameLst>
                                          <p:attrName>style.visibility</p:attrName>
                                        </p:attrNameLst>
                                      </p:cBhvr>
                                      <p:to>
                                        <p:strVal val="visible"/>
                                      </p:to>
                                    </p:set>
                                    <p:anim calcmode="lin" valueType="num">
                                      <p:cBhvr>
                                        <p:cTn id="75" dur="500" fill="hold"/>
                                        <p:tgtEl>
                                          <p:spTgt spid="564"/>
                                        </p:tgtEl>
                                        <p:attrNameLst>
                                          <p:attrName>ppt_w</p:attrName>
                                        </p:attrNameLst>
                                      </p:cBhvr>
                                      <p:tavLst>
                                        <p:tav tm="0">
                                          <p:val>
                                            <p:fltVal val="0"/>
                                          </p:val>
                                        </p:tav>
                                        <p:tav tm="100000">
                                          <p:val>
                                            <p:strVal val="#ppt_w"/>
                                          </p:val>
                                        </p:tav>
                                      </p:tavLst>
                                    </p:anim>
                                    <p:anim calcmode="lin" valueType="num">
                                      <p:cBhvr>
                                        <p:cTn id="76" dur="500" fill="hold"/>
                                        <p:tgtEl>
                                          <p:spTgt spid="564"/>
                                        </p:tgtEl>
                                        <p:attrNameLst>
                                          <p:attrName>ppt_h</p:attrName>
                                        </p:attrNameLst>
                                      </p:cBhvr>
                                      <p:tavLst>
                                        <p:tav tm="0">
                                          <p:val>
                                            <p:fltVal val="0"/>
                                          </p:val>
                                        </p:tav>
                                        <p:tav tm="100000">
                                          <p:val>
                                            <p:strVal val="#ppt_h"/>
                                          </p:val>
                                        </p:tav>
                                      </p:tavLst>
                                    </p:anim>
                                  </p:childTnLst>
                                </p:cTn>
                              </p:par>
                            </p:childTnLst>
                          </p:cTn>
                        </p:par>
                        <p:par>
                          <p:cTn id="77" fill="hold">
                            <p:stCondLst>
                              <p:cond delay="1000"/>
                            </p:stCondLst>
                            <p:childTnLst>
                              <p:par>
                                <p:cTn id="78" presetClass="entr" nodeType="afterEffect" presetSubtype="16" presetID="23" grpId="15" fill="hold">
                                  <p:stCondLst>
                                    <p:cond delay="0"/>
                                  </p:stCondLst>
                                  <p:iterate type="el" backwards="0">
                                    <p:tmAbs val="0"/>
                                  </p:iterate>
                                  <p:childTnLst>
                                    <p:set>
                                      <p:cBhvr>
                                        <p:cTn id="79" fill="hold"/>
                                        <p:tgtEl>
                                          <p:spTgt spid="563"/>
                                        </p:tgtEl>
                                        <p:attrNameLst>
                                          <p:attrName>style.visibility</p:attrName>
                                        </p:attrNameLst>
                                      </p:cBhvr>
                                      <p:to>
                                        <p:strVal val="visible"/>
                                      </p:to>
                                    </p:set>
                                    <p:anim calcmode="lin" valueType="num">
                                      <p:cBhvr>
                                        <p:cTn id="80" dur="500" fill="hold"/>
                                        <p:tgtEl>
                                          <p:spTgt spid="563"/>
                                        </p:tgtEl>
                                        <p:attrNameLst>
                                          <p:attrName>ppt_w</p:attrName>
                                        </p:attrNameLst>
                                      </p:cBhvr>
                                      <p:tavLst>
                                        <p:tav tm="0">
                                          <p:val>
                                            <p:fltVal val="0"/>
                                          </p:val>
                                        </p:tav>
                                        <p:tav tm="100000">
                                          <p:val>
                                            <p:strVal val="#ppt_w"/>
                                          </p:val>
                                        </p:tav>
                                      </p:tavLst>
                                    </p:anim>
                                    <p:anim calcmode="lin" valueType="num">
                                      <p:cBhvr>
                                        <p:cTn id="81" dur="500" fill="hold"/>
                                        <p:tgtEl>
                                          <p:spTgt spid="563"/>
                                        </p:tgtEl>
                                        <p:attrNameLst>
                                          <p:attrName>ppt_h</p:attrName>
                                        </p:attrNameLst>
                                      </p:cBhvr>
                                      <p:tavLst>
                                        <p:tav tm="0">
                                          <p:val>
                                            <p:fltVal val="0"/>
                                          </p:val>
                                        </p:tav>
                                        <p:tav tm="100000">
                                          <p:val>
                                            <p:strVal val="#ppt_h"/>
                                          </p:val>
                                        </p:tav>
                                      </p:tavLst>
                                    </p:anim>
                                  </p:childTnLst>
                                </p:cTn>
                              </p:par>
                            </p:childTnLst>
                          </p:cTn>
                        </p:par>
                        <p:par>
                          <p:cTn id="82" fill="hold">
                            <p:stCondLst>
                              <p:cond delay="1500"/>
                            </p:stCondLst>
                            <p:childTnLst>
                              <p:par>
                                <p:cTn id="83" presetClass="entr" nodeType="afterEffect" presetSubtype="16" presetID="23" grpId="16" fill="hold">
                                  <p:stCondLst>
                                    <p:cond delay="0"/>
                                  </p:stCondLst>
                                  <p:iterate type="el" backwards="0">
                                    <p:tmAbs val="0"/>
                                  </p:iterate>
                                  <p:childTnLst>
                                    <p:set>
                                      <p:cBhvr>
                                        <p:cTn id="84" fill="hold"/>
                                        <p:tgtEl>
                                          <p:spTgt spid="569"/>
                                        </p:tgtEl>
                                        <p:attrNameLst>
                                          <p:attrName>style.visibility</p:attrName>
                                        </p:attrNameLst>
                                      </p:cBhvr>
                                      <p:to>
                                        <p:strVal val="visible"/>
                                      </p:to>
                                    </p:set>
                                    <p:anim calcmode="lin" valueType="num">
                                      <p:cBhvr>
                                        <p:cTn id="85" dur="500" fill="hold"/>
                                        <p:tgtEl>
                                          <p:spTgt spid="569"/>
                                        </p:tgtEl>
                                        <p:attrNameLst>
                                          <p:attrName>ppt_w</p:attrName>
                                        </p:attrNameLst>
                                      </p:cBhvr>
                                      <p:tavLst>
                                        <p:tav tm="0">
                                          <p:val>
                                            <p:fltVal val="0"/>
                                          </p:val>
                                        </p:tav>
                                        <p:tav tm="100000">
                                          <p:val>
                                            <p:strVal val="#ppt_w"/>
                                          </p:val>
                                        </p:tav>
                                      </p:tavLst>
                                    </p:anim>
                                    <p:anim calcmode="lin" valueType="num">
                                      <p:cBhvr>
                                        <p:cTn id="86" dur="500" fill="hold"/>
                                        <p:tgtEl>
                                          <p:spTgt spid="56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2" grpId="4"/>
      <p:bldP build="whole" bldLvl="1" animBg="1" rev="0" advAuto="0" spid="561" grpId="11"/>
      <p:bldP build="whole" bldLvl="1" animBg="1" rev="0" advAuto="0" spid="558" grpId="8"/>
      <p:bldP build="whole" bldLvl="1" animBg="1" rev="0" advAuto="0" spid="568" grpId="12"/>
      <p:bldP build="whole" bldLvl="1" animBg="1" rev="0" advAuto="0" spid="565" grpId="13"/>
      <p:bldP build="whole" bldLvl="1" animBg="1" rev="0" advAuto="0" spid="564" grpId="14"/>
      <p:bldP build="whole" bldLvl="1" animBg="1" rev="0" advAuto="0" spid="563" grpId="15"/>
      <p:bldP build="whole" bldLvl="1" animBg="1" rev="0" advAuto="0" spid="569" grpId="16"/>
      <p:bldP build="whole" bldLvl="1" animBg="1" rev="0" advAuto="0" spid="547" grpId="5"/>
      <p:bldP build="whole" bldLvl="1" animBg="1" rev="0" advAuto="0" spid="567" grpId="6"/>
      <p:bldP build="whole" bldLvl="1" animBg="1" rev="0" advAuto="0" spid="559" grpId="7"/>
      <p:bldP build="whole" bldLvl="1" animBg="1" rev="0" advAuto="0" spid="566" grpId="3"/>
      <p:bldP build="whole" bldLvl="1" animBg="1" rev="0" advAuto="0" spid="548" grpId="1"/>
      <p:bldP build="whole" bldLvl="1" animBg="1" rev="0" advAuto="0" spid="553" grpId="2"/>
      <p:bldP build="whole" bldLvl="1" animBg="1" rev="0" advAuto="0" spid="549" grpId="9"/>
      <p:bldP build="whole" bldLvl="1" animBg="1" rev="0" advAuto="0" spid="562" grpId="10"/>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3" name="Paymit_Schutzzone_CMYK_solo.jpg"/>
          <p:cNvPicPr>
            <a:picLocks noChangeAspect="1"/>
          </p:cNvPicPr>
          <p:nvPr/>
        </p:nvPicPr>
        <p:blipFill>
          <a:blip r:embed="rId3">
            <a:extLst/>
          </a:blip>
          <a:stretch>
            <a:fillRect/>
          </a:stretch>
        </p:blipFill>
        <p:spPr>
          <a:xfrm>
            <a:off x="6600293" y="1801230"/>
            <a:ext cx="2052681" cy="1030746"/>
          </a:xfrm>
          <a:prstGeom prst="rect">
            <a:avLst/>
          </a:prstGeom>
          <a:ln w="12700">
            <a:miter lim="400000"/>
          </a:ln>
        </p:spPr>
      </p:pic>
      <p:sp>
        <p:nvSpPr>
          <p:cNvPr id="574" name="Shape 574"/>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5" name="Shape 575"/>
          <p:cNvSpPr/>
          <p:nvPr>
            <p:ph type="body" sz="quarter" idx="1"/>
          </p:nvPr>
        </p:nvSpPr>
        <p:spPr>
          <a:xfrm>
            <a:off x="233363" y="2201861"/>
            <a:ext cx="4343401" cy="2833174"/>
          </a:xfrm>
          <a:prstGeom prst="rect">
            <a:avLst/>
          </a:prstGeom>
        </p:spPr>
        <p:txBody>
          <a:bodyPr/>
          <a:lstStyle/>
          <a:p>
            <a:pPr/>
            <a:r>
              <a:t>Deliver against key pain point</a:t>
            </a:r>
          </a:p>
          <a:p>
            <a:pPr/>
            <a:r>
              <a:t>Add a unique value</a:t>
            </a:r>
          </a:p>
          <a:p>
            <a:pPr/>
            <a:r>
              <a:t>Enable an action in a new way</a:t>
            </a:r>
          </a:p>
          <a:p>
            <a:pPr/>
            <a:r>
              <a:t>Share some of the 4 traits</a:t>
            </a:r>
          </a:p>
        </p:txBody>
      </p:sp>
      <p:sp>
        <p:nvSpPr>
          <p:cNvPr id="576" name="Shape 576"/>
          <p:cNvSpPr/>
          <p:nvPr>
            <p:ph type="body" idx="14"/>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SUCCESSFUL MOBILE PAYMENT SOLUTIONS</a:t>
            </a:r>
          </a:p>
        </p:txBody>
      </p:sp>
      <p:pic>
        <p:nvPicPr>
          <p:cNvPr id="577" name="uber-logo-transparent.png"/>
          <p:cNvPicPr>
            <a:picLocks noChangeAspect="1"/>
          </p:cNvPicPr>
          <p:nvPr/>
        </p:nvPicPr>
        <p:blipFill>
          <a:blip r:embed="rId4">
            <a:extLst/>
          </a:blip>
          <a:srcRect l="5548" t="0" r="5539" b="0"/>
          <a:stretch>
            <a:fillRect/>
          </a:stretch>
        </p:blipFill>
        <p:spPr>
          <a:xfrm>
            <a:off x="4063012" y="3288960"/>
            <a:ext cx="1524398" cy="1142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20" y="0"/>
                </a:moveTo>
                <a:cubicBezTo>
                  <a:pt x="2140" y="2506"/>
                  <a:pt x="0" y="7107"/>
                  <a:pt x="0" y="12390"/>
                </a:cubicBezTo>
                <a:cubicBezTo>
                  <a:pt x="0" y="15891"/>
                  <a:pt x="939" y="19104"/>
                  <a:pt x="2497" y="21600"/>
                </a:cubicBezTo>
                <a:lnTo>
                  <a:pt x="19103" y="21600"/>
                </a:lnTo>
                <a:cubicBezTo>
                  <a:pt x="20660" y="19104"/>
                  <a:pt x="21600" y="15891"/>
                  <a:pt x="21600" y="12390"/>
                </a:cubicBezTo>
                <a:cubicBezTo>
                  <a:pt x="21600" y="7107"/>
                  <a:pt x="19460" y="2506"/>
                  <a:pt x="16280" y="0"/>
                </a:cubicBezTo>
                <a:lnTo>
                  <a:pt x="5320" y="0"/>
                </a:lnTo>
                <a:close/>
              </a:path>
            </a:pathLst>
          </a:custGeom>
          <a:ln w="12700">
            <a:miter lim="400000"/>
          </a:ln>
        </p:spPr>
      </p:pic>
      <p:pic>
        <p:nvPicPr>
          <p:cNvPr id="578" name="starbucks.jpg"/>
          <p:cNvPicPr>
            <a:picLocks noChangeAspect="1"/>
          </p:cNvPicPr>
          <p:nvPr/>
        </p:nvPicPr>
        <p:blipFill>
          <a:blip r:embed="rId5">
            <a:extLst/>
          </a:blip>
          <a:srcRect l="0" t="845" r="0" b="845"/>
          <a:stretch>
            <a:fillRect/>
          </a:stretch>
        </p:blipFill>
        <p:spPr>
          <a:xfrm>
            <a:off x="4228311" y="1727484"/>
            <a:ext cx="1143001" cy="1143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2700">
            <a:miter lim="400000"/>
          </a:ln>
        </p:spPr>
      </p:pic>
      <p:pic>
        <p:nvPicPr>
          <p:cNvPr id="579" name="mobilepay_online.png"/>
          <p:cNvPicPr>
            <a:picLocks noChangeAspect="1"/>
          </p:cNvPicPr>
          <p:nvPr/>
        </p:nvPicPr>
        <p:blipFill>
          <a:blip r:embed="rId6">
            <a:extLst/>
          </a:blip>
          <a:srcRect l="0" t="17" r="1" b="0"/>
          <a:stretch>
            <a:fillRect/>
          </a:stretch>
        </p:blipFill>
        <p:spPr>
          <a:xfrm>
            <a:off x="6364276" y="3420510"/>
            <a:ext cx="2524817" cy="789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0"/>
                </a:lnTo>
                <a:lnTo>
                  <a:pt x="0" y="0"/>
                </a:lnTo>
                <a:close/>
              </a:path>
            </a:pathLst>
          </a:cu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575">
                                            <p:bg/>
                                          </p:spTgt>
                                        </p:tgtEl>
                                        <p:attrNameLst>
                                          <p:attrName>style.visibility</p:attrName>
                                        </p:attrNameLst>
                                      </p:cBhvr>
                                      <p:to>
                                        <p:strVal val="visible"/>
                                      </p:to>
                                    </p:set>
                                    <p:anim calcmode="lin" valueType="num">
                                      <p:cBhvr>
                                        <p:cTn id="7" dur="500" fill="hold"/>
                                        <p:tgtEl>
                                          <p:spTgt spid="575">
                                            <p:bg/>
                                          </p:spTgt>
                                        </p:tgtEl>
                                        <p:attrNameLst>
                                          <p:attrName>ppt_w</p:attrName>
                                        </p:attrNameLst>
                                      </p:cBhvr>
                                      <p:tavLst>
                                        <p:tav tm="0">
                                          <p:val>
                                            <p:fltVal val="0"/>
                                          </p:val>
                                        </p:tav>
                                        <p:tav tm="100000">
                                          <p:val>
                                            <p:strVal val="#ppt_w"/>
                                          </p:val>
                                        </p:tav>
                                      </p:tavLst>
                                    </p:anim>
                                    <p:anim calcmode="lin" valueType="num">
                                      <p:cBhvr>
                                        <p:cTn id="8" dur="500" fill="hold"/>
                                        <p:tgtEl>
                                          <p:spTgt spid="575">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575">
                                            <p:txEl>
                                              <p:pRg st="0" end="0"/>
                                            </p:txEl>
                                          </p:spTgt>
                                        </p:tgtEl>
                                        <p:attrNameLst>
                                          <p:attrName>style.visibility</p:attrName>
                                        </p:attrNameLst>
                                      </p:cBhvr>
                                      <p:to>
                                        <p:strVal val="visible"/>
                                      </p:to>
                                    </p:set>
                                    <p:anim calcmode="lin" valueType="num">
                                      <p:cBhvr>
                                        <p:cTn id="11" dur="500" fill="hold"/>
                                        <p:tgtEl>
                                          <p:spTgt spid="575">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575">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1" fill="hold">
                                  <p:stCondLst>
                                    <p:cond delay="0"/>
                                  </p:stCondLst>
                                  <p:iterate type="el" backwards="0">
                                    <p:tmAbs val="0"/>
                                  </p:iterate>
                                  <p:childTnLst>
                                    <p:set>
                                      <p:cBhvr>
                                        <p:cTn id="16" fill="hold"/>
                                        <p:tgtEl>
                                          <p:spTgt spid="575">
                                            <p:txEl>
                                              <p:pRg st="1" end="1"/>
                                            </p:txEl>
                                          </p:spTgt>
                                        </p:tgtEl>
                                        <p:attrNameLst>
                                          <p:attrName>style.visibility</p:attrName>
                                        </p:attrNameLst>
                                      </p:cBhvr>
                                      <p:to>
                                        <p:strVal val="visible"/>
                                      </p:to>
                                    </p:set>
                                    <p:anim calcmode="lin" valueType="num">
                                      <p:cBhvr>
                                        <p:cTn id="17" dur="500" fill="hold"/>
                                        <p:tgtEl>
                                          <p:spTgt spid="575">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575">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1" fill="hold">
                                  <p:stCondLst>
                                    <p:cond delay="0"/>
                                  </p:stCondLst>
                                  <p:iterate type="el" backwards="0">
                                    <p:tmAbs val="0"/>
                                  </p:iterate>
                                  <p:childTnLst>
                                    <p:set>
                                      <p:cBhvr>
                                        <p:cTn id="22" fill="hold"/>
                                        <p:tgtEl>
                                          <p:spTgt spid="575">
                                            <p:txEl>
                                              <p:pRg st="2" end="2"/>
                                            </p:txEl>
                                          </p:spTgt>
                                        </p:tgtEl>
                                        <p:attrNameLst>
                                          <p:attrName>style.visibility</p:attrName>
                                        </p:attrNameLst>
                                      </p:cBhvr>
                                      <p:to>
                                        <p:strVal val="visible"/>
                                      </p:to>
                                    </p:set>
                                    <p:anim calcmode="lin" valueType="num">
                                      <p:cBhvr>
                                        <p:cTn id="23" dur="500" fill="hold"/>
                                        <p:tgtEl>
                                          <p:spTgt spid="575">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57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1" fill="hold">
                                  <p:stCondLst>
                                    <p:cond delay="0"/>
                                  </p:stCondLst>
                                  <p:iterate type="el" backwards="0">
                                    <p:tmAbs val="0"/>
                                  </p:iterate>
                                  <p:childTnLst>
                                    <p:set>
                                      <p:cBhvr>
                                        <p:cTn id="28" fill="hold"/>
                                        <p:tgtEl>
                                          <p:spTgt spid="575">
                                            <p:txEl>
                                              <p:pRg st="3" end="3"/>
                                            </p:txEl>
                                          </p:spTgt>
                                        </p:tgtEl>
                                        <p:attrNameLst>
                                          <p:attrName>style.visibility</p:attrName>
                                        </p:attrNameLst>
                                      </p:cBhvr>
                                      <p:to>
                                        <p:strVal val="visible"/>
                                      </p:to>
                                    </p:set>
                                    <p:anim calcmode="lin" valueType="num">
                                      <p:cBhvr>
                                        <p:cTn id="29" dur="500" fill="hold"/>
                                        <p:tgtEl>
                                          <p:spTgt spid="575">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575">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16" presetID="23" grpId="2" fill="hold">
                                  <p:stCondLst>
                                    <p:cond delay="0"/>
                                  </p:stCondLst>
                                  <p:iterate type="el" backwards="0">
                                    <p:tmAbs val="0"/>
                                  </p:iterate>
                                  <p:childTnLst>
                                    <p:set>
                                      <p:cBhvr>
                                        <p:cTn id="34" fill="hold"/>
                                        <p:tgtEl>
                                          <p:spTgt spid="577"/>
                                        </p:tgtEl>
                                        <p:attrNameLst>
                                          <p:attrName>style.visibility</p:attrName>
                                        </p:attrNameLst>
                                      </p:cBhvr>
                                      <p:to>
                                        <p:strVal val="visible"/>
                                      </p:to>
                                    </p:set>
                                    <p:anim calcmode="lin" valueType="num">
                                      <p:cBhvr>
                                        <p:cTn id="35" dur="500" fill="hold"/>
                                        <p:tgtEl>
                                          <p:spTgt spid="577"/>
                                        </p:tgtEl>
                                        <p:attrNameLst>
                                          <p:attrName>ppt_w</p:attrName>
                                        </p:attrNameLst>
                                      </p:cBhvr>
                                      <p:tavLst>
                                        <p:tav tm="0">
                                          <p:val>
                                            <p:fltVal val="0"/>
                                          </p:val>
                                        </p:tav>
                                        <p:tav tm="100000">
                                          <p:val>
                                            <p:strVal val="#ppt_w"/>
                                          </p:val>
                                        </p:tav>
                                      </p:tavLst>
                                    </p:anim>
                                    <p:anim calcmode="lin" valueType="num">
                                      <p:cBhvr>
                                        <p:cTn id="36" dur="500" fill="hold"/>
                                        <p:tgtEl>
                                          <p:spTgt spid="577"/>
                                        </p:tgtEl>
                                        <p:attrNameLst>
                                          <p:attrName>ppt_h</p:attrName>
                                        </p:attrNameLst>
                                      </p:cBhvr>
                                      <p:tavLst>
                                        <p:tav tm="0">
                                          <p:val>
                                            <p:fltVal val="0"/>
                                          </p:val>
                                        </p:tav>
                                        <p:tav tm="100000">
                                          <p:val>
                                            <p:strVal val="#ppt_h"/>
                                          </p:val>
                                        </p:tav>
                                      </p:tavLst>
                                    </p:anim>
                                  </p:childTnLst>
                                </p:cTn>
                              </p:par>
                            </p:childTnLst>
                          </p:cTn>
                        </p:par>
                        <p:par>
                          <p:cTn id="37" fill="hold">
                            <p:stCondLst>
                              <p:cond delay="500"/>
                            </p:stCondLst>
                            <p:childTnLst>
                              <p:par>
                                <p:cTn id="38" presetClass="entr" nodeType="afterEffect" presetSubtype="16" presetID="23" grpId="3" fill="hold">
                                  <p:stCondLst>
                                    <p:cond delay="0"/>
                                  </p:stCondLst>
                                  <p:iterate type="el" backwards="0">
                                    <p:tmAbs val="0"/>
                                  </p:iterate>
                                  <p:childTnLst>
                                    <p:set>
                                      <p:cBhvr>
                                        <p:cTn id="39" fill="hold"/>
                                        <p:tgtEl>
                                          <p:spTgt spid="578"/>
                                        </p:tgtEl>
                                        <p:attrNameLst>
                                          <p:attrName>style.visibility</p:attrName>
                                        </p:attrNameLst>
                                      </p:cBhvr>
                                      <p:to>
                                        <p:strVal val="visible"/>
                                      </p:to>
                                    </p:set>
                                    <p:anim calcmode="lin" valueType="num">
                                      <p:cBhvr>
                                        <p:cTn id="40" dur="500" fill="hold"/>
                                        <p:tgtEl>
                                          <p:spTgt spid="578"/>
                                        </p:tgtEl>
                                        <p:attrNameLst>
                                          <p:attrName>ppt_w</p:attrName>
                                        </p:attrNameLst>
                                      </p:cBhvr>
                                      <p:tavLst>
                                        <p:tav tm="0">
                                          <p:val>
                                            <p:fltVal val="0"/>
                                          </p:val>
                                        </p:tav>
                                        <p:tav tm="100000">
                                          <p:val>
                                            <p:strVal val="#ppt_w"/>
                                          </p:val>
                                        </p:tav>
                                      </p:tavLst>
                                    </p:anim>
                                    <p:anim calcmode="lin" valueType="num">
                                      <p:cBhvr>
                                        <p:cTn id="41" dur="500" fill="hold"/>
                                        <p:tgtEl>
                                          <p:spTgt spid="578"/>
                                        </p:tgtEl>
                                        <p:attrNameLst>
                                          <p:attrName>ppt_h</p:attrName>
                                        </p:attrNameLst>
                                      </p:cBhvr>
                                      <p:tavLst>
                                        <p:tav tm="0">
                                          <p:val>
                                            <p:fltVal val="0"/>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16" presetID="23" grpId="4" fill="hold">
                                  <p:stCondLst>
                                    <p:cond delay="0"/>
                                  </p:stCondLst>
                                  <p:iterate type="el" backwards="0">
                                    <p:tmAbs val="0"/>
                                  </p:iterate>
                                  <p:childTnLst>
                                    <p:set>
                                      <p:cBhvr>
                                        <p:cTn id="45" fill="hold"/>
                                        <p:tgtEl>
                                          <p:spTgt spid="579"/>
                                        </p:tgtEl>
                                        <p:attrNameLst>
                                          <p:attrName>style.visibility</p:attrName>
                                        </p:attrNameLst>
                                      </p:cBhvr>
                                      <p:to>
                                        <p:strVal val="visible"/>
                                      </p:to>
                                    </p:set>
                                    <p:anim calcmode="lin" valueType="num">
                                      <p:cBhvr>
                                        <p:cTn id="46" dur="500" fill="hold"/>
                                        <p:tgtEl>
                                          <p:spTgt spid="579"/>
                                        </p:tgtEl>
                                        <p:attrNameLst>
                                          <p:attrName>ppt_w</p:attrName>
                                        </p:attrNameLst>
                                      </p:cBhvr>
                                      <p:tavLst>
                                        <p:tav tm="0">
                                          <p:val>
                                            <p:fltVal val="0"/>
                                          </p:val>
                                        </p:tav>
                                        <p:tav tm="100000">
                                          <p:val>
                                            <p:strVal val="#ppt_w"/>
                                          </p:val>
                                        </p:tav>
                                      </p:tavLst>
                                    </p:anim>
                                    <p:anim calcmode="lin" valueType="num">
                                      <p:cBhvr>
                                        <p:cTn id="47" dur="500" fill="hold"/>
                                        <p:tgtEl>
                                          <p:spTgt spid="579"/>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Class="entr" nodeType="afterEffect" presetSubtype="16" presetID="23" grpId="5" fill="hold">
                                  <p:stCondLst>
                                    <p:cond delay="0"/>
                                  </p:stCondLst>
                                  <p:iterate type="el" backwards="0">
                                    <p:tmAbs val="0"/>
                                  </p:iterate>
                                  <p:childTnLst>
                                    <p:set>
                                      <p:cBhvr>
                                        <p:cTn id="50" fill="hold"/>
                                        <p:tgtEl>
                                          <p:spTgt spid="573"/>
                                        </p:tgtEl>
                                        <p:attrNameLst>
                                          <p:attrName>style.visibility</p:attrName>
                                        </p:attrNameLst>
                                      </p:cBhvr>
                                      <p:to>
                                        <p:strVal val="visible"/>
                                      </p:to>
                                    </p:set>
                                    <p:anim calcmode="lin" valueType="num">
                                      <p:cBhvr>
                                        <p:cTn id="51" dur="500" fill="hold"/>
                                        <p:tgtEl>
                                          <p:spTgt spid="573"/>
                                        </p:tgtEl>
                                        <p:attrNameLst>
                                          <p:attrName>ppt_w</p:attrName>
                                        </p:attrNameLst>
                                      </p:cBhvr>
                                      <p:tavLst>
                                        <p:tav tm="0">
                                          <p:val>
                                            <p:fltVal val="0"/>
                                          </p:val>
                                        </p:tav>
                                        <p:tav tm="100000">
                                          <p:val>
                                            <p:strVal val="#ppt_w"/>
                                          </p:val>
                                        </p:tav>
                                      </p:tavLst>
                                    </p:anim>
                                    <p:anim calcmode="lin" valueType="num">
                                      <p:cBhvr>
                                        <p:cTn id="52" dur="500" fill="hold"/>
                                        <p:tgtEl>
                                          <p:spTgt spid="5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75" grpId="1"/>
      <p:bldP build="whole" bldLvl="1" animBg="1" rev="0" advAuto="0" spid="579" grpId="4"/>
      <p:bldP build="whole" bldLvl="1" animBg="1" rev="0" advAuto="0" spid="573" grpId="5"/>
      <p:bldP build="whole" bldLvl="1" animBg="1" rev="0" advAuto="0" spid="578" grpId="3"/>
      <p:bldP build="whole" bldLvl="1" animBg="1" rev="0" advAuto="0" spid="577" grpId="2"/>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hape 583"/>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4" name="Shape 584"/>
          <p:cNvSpPr/>
          <p:nvPr>
            <p:ph type="body" sz="quarter" idx="1"/>
          </p:nvPr>
        </p:nvSpPr>
        <p:spPr>
          <a:xfrm>
            <a:off x="42169" y="1312068"/>
            <a:ext cx="3577512" cy="657417"/>
          </a:xfrm>
          <a:prstGeom prst="rect">
            <a:avLst/>
          </a:prstGeom>
        </p:spPr>
        <p:txBody>
          <a:bodyPr/>
          <a:lstStyle>
            <a:lvl1pPr marL="0" indent="0">
              <a:lnSpc>
                <a:spcPct val="100000"/>
              </a:lnSpc>
              <a:spcBef>
                <a:spcPts val="400"/>
              </a:spcBef>
              <a:buSzTx/>
              <a:buNone/>
              <a:defRPr sz="1800"/>
            </a:lvl1pPr>
          </a:lstStyle>
          <a:p>
            <a:pPr/>
            <a:r>
              <a:t>15% of all transactions</a:t>
            </a:r>
          </a:p>
        </p:txBody>
      </p:sp>
      <p:sp>
        <p:nvSpPr>
          <p:cNvPr id="585" name="Shape 585"/>
          <p:cNvSpPr/>
          <p:nvPr>
            <p:ph type="body" idx="14"/>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STARBUCKS</a:t>
            </a:r>
          </a:p>
        </p:txBody>
      </p:sp>
      <p:sp>
        <p:nvSpPr>
          <p:cNvPr id="586" name="Shape 586"/>
          <p:cNvSpPr/>
          <p:nvPr/>
        </p:nvSpPr>
        <p:spPr>
          <a:xfrm>
            <a:off x="42169" y="2008028"/>
            <a:ext cx="4343401" cy="237540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150000"/>
              </a:lnSpc>
              <a:spcBef>
                <a:spcPts val="400"/>
              </a:spcBef>
              <a:buClr>
                <a:schemeClr val="accent2"/>
              </a:buClr>
              <a:buFont typeface="Arial"/>
              <a:defRPr sz="1800">
                <a:solidFill>
                  <a:srgbClr val="464547"/>
                </a:solidFill>
              </a:defRPr>
            </a:pPr>
            <a:r>
              <a:t>Pain points:</a:t>
            </a:r>
          </a:p>
          <a:p>
            <a:pPr marL="451974" indent="-228599" defTabSz="457200">
              <a:lnSpc>
                <a:spcPct val="150000"/>
              </a:lnSpc>
              <a:spcBef>
                <a:spcPts val="400"/>
              </a:spcBef>
              <a:buClr>
                <a:schemeClr val="accent2"/>
              </a:buClr>
              <a:buSzPct val="100000"/>
              <a:buFont typeface="Arial"/>
              <a:buChar char="•"/>
              <a:defRPr sz="1800">
                <a:solidFill>
                  <a:srgbClr val="464547"/>
                </a:solidFill>
              </a:defRPr>
            </a:pPr>
            <a:r>
              <a:t>Managing loyalty program</a:t>
            </a:r>
          </a:p>
          <a:p>
            <a:pPr marL="451974" indent="-228599" defTabSz="457200">
              <a:lnSpc>
                <a:spcPct val="150000"/>
              </a:lnSpc>
              <a:spcBef>
                <a:spcPts val="400"/>
              </a:spcBef>
              <a:buClr>
                <a:schemeClr val="accent2"/>
              </a:buClr>
              <a:buSzPct val="100000"/>
              <a:buFont typeface="Arial"/>
              <a:buChar char="•"/>
              <a:defRPr sz="1800">
                <a:solidFill>
                  <a:srgbClr val="464547"/>
                </a:solidFill>
              </a:defRPr>
            </a:pPr>
            <a:r>
              <a:t>Miscommunication order</a:t>
            </a:r>
          </a:p>
          <a:p>
            <a:pPr marL="451974" indent="-228599" defTabSz="457200">
              <a:lnSpc>
                <a:spcPct val="150000"/>
              </a:lnSpc>
              <a:spcBef>
                <a:spcPts val="400"/>
              </a:spcBef>
              <a:buClr>
                <a:schemeClr val="accent2"/>
              </a:buClr>
              <a:buSzPct val="100000"/>
              <a:buFont typeface="Arial"/>
              <a:buChar char="•"/>
              <a:defRPr sz="1800">
                <a:solidFill>
                  <a:srgbClr val="464547"/>
                </a:solidFill>
              </a:defRPr>
            </a:pPr>
            <a:r>
              <a:t>Waiting time</a:t>
            </a:r>
          </a:p>
        </p:txBody>
      </p:sp>
      <p:sp>
        <p:nvSpPr>
          <p:cNvPr id="587" name="Shape 587"/>
          <p:cNvSpPr/>
          <p:nvPr/>
        </p:nvSpPr>
        <p:spPr>
          <a:xfrm>
            <a:off x="42169" y="4167028"/>
            <a:ext cx="4343401" cy="237540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150000"/>
              </a:lnSpc>
              <a:spcBef>
                <a:spcPts val="400"/>
              </a:spcBef>
              <a:buClr>
                <a:schemeClr val="accent2"/>
              </a:buClr>
              <a:buFont typeface="Arial"/>
              <a:defRPr sz="1800">
                <a:solidFill>
                  <a:srgbClr val="464547"/>
                </a:solidFill>
              </a:defRPr>
            </a:pPr>
            <a:r>
              <a:t>Added value:</a:t>
            </a:r>
          </a:p>
          <a:p>
            <a:pPr marL="451974" indent="-228599" defTabSz="457200">
              <a:lnSpc>
                <a:spcPct val="150000"/>
              </a:lnSpc>
              <a:spcBef>
                <a:spcPts val="400"/>
              </a:spcBef>
              <a:buClr>
                <a:schemeClr val="accent2"/>
              </a:buClr>
              <a:buSzPct val="100000"/>
              <a:buFont typeface="Arial"/>
              <a:buChar char="•"/>
              <a:defRPr sz="1800">
                <a:solidFill>
                  <a:srgbClr val="464547"/>
                </a:solidFill>
              </a:defRPr>
            </a:pPr>
            <a:r>
              <a:t>Personalisation</a:t>
            </a:r>
          </a:p>
          <a:p>
            <a:pPr marL="451974" indent="-228599" defTabSz="457200">
              <a:lnSpc>
                <a:spcPct val="150000"/>
              </a:lnSpc>
              <a:spcBef>
                <a:spcPts val="400"/>
              </a:spcBef>
              <a:buClr>
                <a:schemeClr val="accent2"/>
              </a:buClr>
              <a:buSzPct val="100000"/>
              <a:buFont typeface="Arial"/>
              <a:buChar char="•"/>
              <a:defRPr sz="1800">
                <a:solidFill>
                  <a:srgbClr val="464547"/>
                </a:solidFill>
              </a:defRPr>
            </a:pPr>
            <a:r>
              <a:t>Seamless payment</a:t>
            </a:r>
          </a:p>
          <a:p>
            <a:pPr marL="451974" indent="-228599" defTabSz="457200">
              <a:lnSpc>
                <a:spcPct val="150000"/>
              </a:lnSpc>
              <a:spcBef>
                <a:spcPts val="400"/>
              </a:spcBef>
              <a:buClr>
                <a:schemeClr val="accent2"/>
              </a:buClr>
              <a:buSzPct val="100000"/>
              <a:buFont typeface="Arial"/>
              <a:buChar char="•"/>
              <a:defRPr sz="1800">
                <a:solidFill>
                  <a:srgbClr val="464547"/>
                </a:solidFill>
              </a:defRPr>
            </a:pPr>
            <a:r>
              <a:t>Pre-order</a:t>
            </a:r>
          </a:p>
        </p:txBody>
      </p:sp>
      <p:pic>
        <p:nvPicPr>
          <p:cNvPr id="588" name="Use your phone to order Starbucks.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548257" y="2071518"/>
            <a:ext cx="5601566" cy="3148422"/>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5875000" fill="hold"/>
                                        <p:tgtEl>
                                          <p:spTgt spid="588"/>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16" presetID="23" grpId="2" fill="hold">
                                  <p:stCondLst>
                                    <p:cond delay="0"/>
                                  </p:stCondLst>
                                  <p:iterate type="el" backwards="0">
                                    <p:tmAbs val="0"/>
                                  </p:iterate>
                                  <p:childTnLst>
                                    <p:set>
                                      <p:cBhvr>
                                        <p:cTn id="10" fill="hold"/>
                                        <p:tgtEl>
                                          <p:spTgt spid="586">
                                            <p:bg/>
                                          </p:spTgt>
                                        </p:tgtEl>
                                        <p:attrNameLst>
                                          <p:attrName>style.visibility</p:attrName>
                                        </p:attrNameLst>
                                      </p:cBhvr>
                                      <p:to>
                                        <p:strVal val="visible"/>
                                      </p:to>
                                    </p:set>
                                    <p:anim calcmode="lin" valueType="num">
                                      <p:cBhvr>
                                        <p:cTn id="11" dur="500" fill="hold"/>
                                        <p:tgtEl>
                                          <p:spTgt spid="586">
                                            <p:bg/>
                                          </p:spTgt>
                                        </p:tgtEl>
                                        <p:attrNameLst>
                                          <p:attrName>ppt_w</p:attrName>
                                        </p:attrNameLst>
                                      </p:cBhvr>
                                      <p:tavLst>
                                        <p:tav tm="0">
                                          <p:val>
                                            <p:fltVal val="0"/>
                                          </p:val>
                                        </p:tav>
                                        <p:tav tm="100000">
                                          <p:val>
                                            <p:strVal val="#ppt_w"/>
                                          </p:val>
                                        </p:tav>
                                      </p:tavLst>
                                    </p:anim>
                                    <p:anim calcmode="lin" valueType="num">
                                      <p:cBhvr>
                                        <p:cTn id="12" dur="500" fill="hold"/>
                                        <p:tgtEl>
                                          <p:spTgt spid="586">
                                            <p:bg/>
                                          </p:spTgt>
                                        </p:tgtEl>
                                        <p:attrNameLst>
                                          <p:attrName>ppt_h</p:attrName>
                                        </p:attrNameLst>
                                      </p:cBhvr>
                                      <p:tavLst>
                                        <p:tav tm="0">
                                          <p:val>
                                            <p:fltVal val="0"/>
                                          </p:val>
                                        </p:tav>
                                        <p:tav tm="100000">
                                          <p:val>
                                            <p:strVal val="#ppt_h"/>
                                          </p:val>
                                        </p:tav>
                                      </p:tavLst>
                                    </p:anim>
                                  </p:childTnLst>
                                </p:cTn>
                              </p:par>
                              <p:par>
                                <p:cTn id="13" presetClass="entr" nodeType="withEffect" presetSubtype="16" presetID="23" grpId="2" fill="hold">
                                  <p:stCondLst>
                                    <p:cond delay="0"/>
                                  </p:stCondLst>
                                  <p:iterate type="el" backwards="0">
                                    <p:tmAbs val="0"/>
                                  </p:iterate>
                                  <p:childTnLst>
                                    <p:set>
                                      <p:cBhvr>
                                        <p:cTn id="14" fill="hold"/>
                                        <p:tgtEl>
                                          <p:spTgt spid="586">
                                            <p:txEl>
                                              <p:pRg st="0" end="0"/>
                                            </p:txEl>
                                          </p:spTgt>
                                        </p:tgtEl>
                                        <p:attrNameLst>
                                          <p:attrName>style.visibility</p:attrName>
                                        </p:attrNameLst>
                                      </p:cBhvr>
                                      <p:to>
                                        <p:strVal val="visible"/>
                                      </p:to>
                                    </p:set>
                                    <p:anim calcmode="lin" valueType="num">
                                      <p:cBhvr>
                                        <p:cTn id="15" dur="500" fill="hold"/>
                                        <p:tgtEl>
                                          <p:spTgt spid="586">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586">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16" presetID="23" grpId="2" fill="hold">
                                  <p:stCondLst>
                                    <p:cond delay="0"/>
                                  </p:stCondLst>
                                  <p:iterate type="el" backwards="0">
                                    <p:tmAbs val="0"/>
                                  </p:iterate>
                                  <p:childTnLst>
                                    <p:set>
                                      <p:cBhvr>
                                        <p:cTn id="20" fill="hold"/>
                                        <p:tgtEl>
                                          <p:spTgt spid="586">
                                            <p:txEl>
                                              <p:pRg st="1" end="1"/>
                                            </p:txEl>
                                          </p:spTgt>
                                        </p:tgtEl>
                                        <p:attrNameLst>
                                          <p:attrName>style.visibility</p:attrName>
                                        </p:attrNameLst>
                                      </p:cBhvr>
                                      <p:to>
                                        <p:strVal val="visible"/>
                                      </p:to>
                                    </p:set>
                                    <p:anim calcmode="lin" valueType="num">
                                      <p:cBhvr>
                                        <p:cTn id="21" dur="500" fill="hold"/>
                                        <p:tgtEl>
                                          <p:spTgt spid="58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586">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16" presetID="23" grpId="2" fill="hold">
                                  <p:stCondLst>
                                    <p:cond delay="0"/>
                                  </p:stCondLst>
                                  <p:iterate type="el" backwards="0">
                                    <p:tmAbs val="0"/>
                                  </p:iterate>
                                  <p:childTnLst>
                                    <p:set>
                                      <p:cBhvr>
                                        <p:cTn id="26" fill="hold"/>
                                        <p:tgtEl>
                                          <p:spTgt spid="586">
                                            <p:txEl>
                                              <p:pRg st="2" end="2"/>
                                            </p:txEl>
                                          </p:spTgt>
                                        </p:tgtEl>
                                        <p:attrNameLst>
                                          <p:attrName>style.visibility</p:attrName>
                                        </p:attrNameLst>
                                      </p:cBhvr>
                                      <p:to>
                                        <p:strVal val="visible"/>
                                      </p:to>
                                    </p:set>
                                    <p:anim calcmode="lin" valueType="num">
                                      <p:cBhvr>
                                        <p:cTn id="27" dur="500" fill="hold"/>
                                        <p:tgtEl>
                                          <p:spTgt spid="586">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586">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16" presetID="23" grpId="2" fill="hold">
                                  <p:stCondLst>
                                    <p:cond delay="0"/>
                                  </p:stCondLst>
                                  <p:iterate type="el" backwards="0">
                                    <p:tmAbs val="0"/>
                                  </p:iterate>
                                  <p:childTnLst>
                                    <p:set>
                                      <p:cBhvr>
                                        <p:cTn id="32" fill="hold"/>
                                        <p:tgtEl>
                                          <p:spTgt spid="586">
                                            <p:txEl>
                                              <p:pRg st="3" end="3"/>
                                            </p:txEl>
                                          </p:spTgt>
                                        </p:tgtEl>
                                        <p:attrNameLst>
                                          <p:attrName>style.visibility</p:attrName>
                                        </p:attrNameLst>
                                      </p:cBhvr>
                                      <p:to>
                                        <p:strVal val="visible"/>
                                      </p:to>
                                    </p:set>
                                    <p:anim calcmode="lin" valueType="num">
                                      <p:cBhvr>
                                        <p:cTn id="33" dur="500" fill="hold"/>
                                        <p:tgtEl>
                                          <p:spTgt spid="586">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586">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16" presetID="23" grpId="3" fill="hold">
                                  <p:stCondLst>
                                    <p:cond delay="0"/>
                                  </p:stCondLst>
                                  <p:iterate type="el" backwards="0">
                                    <p:tmAbs val="0"/>
                                  </p:iterate>
                                  <p:childTnLst>
                                    <p:set>
                                      <p:cBhvr>
                                        <p:cTn id="38" fill="hold"/>
                                        <p:tgtEl>
                                          <p:spTgt spid="587">
                                            <p:bg/>
                                          </p:spTgt>
                                        </p:tgtEl>
                                        <p:attrNameLst>
                                          <p:attrName>style.visibility</p:attrName>
                                        </p:attrNameLst>
                                      </p:cBhvr>
                                      <p:to>
                                        <p:strVal val="visible"/>
                                      </p:to>
                                    </p:set>
                                    <p:anim calcmode="lin" valueType="num">
                                      <p:cBhvr>
                                        <p:cTn id="39" dur="500" fill="hold"/>
                                        <p:tgtEl>
                                          <p:spTgt spid="587">
                                            <p:bg/>
                                          </p:spTgt>
                                        </p:tgtEl>
                                        <p:attrNameLst>
                                          <p:attrName>ppt_w</p:attrName>
                                        </p:attrNameLst>
                                      </p:cBhvr>
                                      <p:tavLst>
                                        <p:tav tm="0">
                                          <p:val>
                                            <p:fltVal val="0"/>
                                          </p:val>
                                        </p:tav>
                                        <p:tav tm="100000">
                                          <p:val>
                                            <p:strVal val="#ppt_w"/>
                                          </p:val>
                                        </p:tav>
                                      </p:tavLst>
                                    </p:anim>
                                    <p:anim calcmode="lin" valueType="num">
                                      <p:cBhvr>
                                        <p:cTn id="40" dur="500" fill="hold"/>
                                        <p:tgtEl>
                                          <p:spTgt spid="587">
                                            <p:bg/>
                                          </p:spTgt>
                                        </p:tgtEl>
                                        <p:attrNameLst>
                                          <p:attrName>ppt_h</p:attrName>
                                        </p:attrNameLst>
                                      </p:cBhvr>
                                      <p:tavLst>
                                        <p:tav tm="0">
                                          <p:val>
                                            <p:fltVal val="0"/>
                                          </p:val>
                                        </p:tav>
                                        <p:tav tm="100000">
                                          <p:val>
                                            <p:strVal val="#ppt_h"/>
                                          </p:val>
                                        </p:tav>
                                      </p:tavLst>
                                    </p:anim>
                                  </p:childTnLst>
                                </p:cTn>
                              </p:par>
                              <p:par>
                                <p:cTn id="41" presetClass="entr" nodeType="withEffect" presetSubtype="16" presetID="23" grpId="3" fill="hold">
                                  <p:stCondLst>
                                    <p:cond delay="0"/>
                                  </p:stCondLst>
                                  <p:iterate type="el" backwards="0">
                                    <p:tmAbs val="0"/>
                                  </p:iterate>
                                  <p:childTnLst>
                                    <p:set>
                                      <p:cBhvr>
                                        <p:cTn id="42" fill="hold"/>
                                        <p:tgtEl>
                                          <p:spTgt spid="587">
                                            <p:txEl>
                                              <p:pRg st="0" end="0"/>
                                            </p:txEl>
                                          </p:spTgt>
                                        </p:tgtEl>
                                        <p:attrNameLst>
                                          <p:attrName>style.visibility</p:attrName>
                                        </p:attrNameLst>
                                      </p:cBhvr>
                                      <p:to>
                                        <p:strVal val="visible"/>
                                      </p:to>
                                    </p:set>
                                    <p:anim calcmode="lin" valueType="num">
                                      <p:cBhvr>
                                        <p:cTn id="43" dur="500" fill="hold"/>
                                        <p:tgtEl>
                                          <p:spTgt spid="587">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58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6" presetID="23" grpId="3" fill="hold">
                                  <p:stCondLst>
                                    <p:cond delay="0"/>
                                  </p:stCondLst>
                                  <p:iterate type="el" backwards="0">
                                    <p:tmAbs val="0"/>
                                  </p:iterate>
                                  <p:childTnLst>
                                    <p:set>
                                      <p:cBhvr>
                                        <p:cTn id="48" fill="hold"/>
                                        <p:tgtEl>
                                          <p:spTgt spid="587">
                                            <p:txEl>
                                              <p:pRg st="1" end="1"/>
                                            </p:txEl>
                                          </p:spTgt>
                                        </p:tgtEl>
                                        <p:attrNameLst>
                                          <p:attrName>style.visibility</p:attrName>
                                        </p:attrNameLst>
                                      </p:cBhvr>
                                      <p:to>
                                        <p:strVal val="visible"/>
                                      </p:to>
                                    </p:set>
                                    <p:anim calcmode="lin" valueType="num">
                                      <p:cBhvr>
                                        <p:cTn id="49" dur="500" fill="hold"/>
                                        <p:tgtEl>
                                          <p:spTgt spid="587">
                                            <p:txEl>
                                              <p:pRg st="1" end="1"/>
                                            </p:txEl>
                                          </p:spTgt>
                                        </p:tgtEl>
                                        <p:attrNameLst>
                                          <p:attrName>ppt_w</p:attrName>
                                        </p:attrNameLst>
                                      </p:cBhvr>
                                      <p:tavLst>
                                        <p:tav tm="0">
                                          <p:val>
                                            <p:fltVal val="0"/>
                                          </p:val>
                                        </p:tav>
                                        <p:tav tm="100000">
                                          <p:val>
                                            <p:strVal val="#ppt_w"/>
                                          </p:val>
                                        </p:tav>
                                      </p:tavLst>
                                    </p:anim>
                                    <p:anim calcmode="lin" valueType="num">
                                      <p:cBhvr>
                                        <p:cTn id="50" dur="500" fill="hold"/>
                                        <p:tgtEl>
                                          <p:spTgt spid="58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16" presetID="23" grpId="3" fill="hold">
                                  <p:stCondLst>
                                    <p:cond delay="0"/>
                                  </p:stCondLst>
                                  <p:iterate type="el" backwards="0">
                                    <p:tmAbs val="0"/>
                                  </p:iterate>
                                  <p:childTnLst>
                                    <p:set>
                                      <p:cBhvr>
                                        <p:cTn id="54" fill="hold"/>
                                        <p:tgtEl>
                                          <p:spTgt spid="587">
                                            <p:txEl>
                                              <p:pRg st="2" end="2"/>
                                            </p:txEl>
                                          </p:spTgt>
                                        </p:tgtEl>
                                        <p:attrNameLst>
                                          <p:attrName>style.visibility</p:attrName>
                                        </p:attrNameLst>
                                      </p:cBhvr>
                                      <p:to>
                                        <p:strVal val="visible"/>
                                      </p:to>
                                    </p:set>
                                    <p:anim calcmode="lin" valueType="num">
                                      <p:cBhvr>
                                        <p:cTn id="55" dur="500" fill="hold"/>
                                        <p:tgtEl>
                                          <p:spTgt spid="587">
                                            <p:txEl>
                                              <p:pRg st="2" end="2"/>
                                            </p:txEl>
                                          </p:spTgt>
                                        </p:tgtEl>
                                        <p:attrNameLst>
                                          <p:attrName>ppt_w</p:attrName>
                                        </p:attrNameLst>
                                      </p:cBhvr>
                                      <p:tavLst>
                                        <p:tav tm="0">
                                          <p:val>
                                            <p:fltVal val="0"/>
                                          </p:val>
                                        </p:tav>
                                        <p:tav tm="100000">
                                          <p:val>
                                            <p:strVal val="#ppt_w"/>
                                          </p:val>
                                        </p:tav>
                                      </p:tavLst>
                                    </p:anim>
                                    <p:anim calcmode="lin" valueType="num">
                                      <p:cBhvr>
                                        <p:cTn id="56" dur="500" fill="hold"/>
                                        <p:tgtEl>
                                          <p:spTgt spid="58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16" presetID="23" grpId="3" fill="hold">
                                  <p:stCondLst>
                                    <p:cond delay="0"/>
                                  </p:stCondLst>
                                  <p:iterate type="el" backwards="0">
                                    <p:tmAbs val="0"/>
                                  </p:iterate>
                                  <p:childTnLst>
                                    <p:set>
                                      <p:cBhvr>
                                        <p:cTn id="60" fill="hold"/>
                                        <p:tgtEl>
                                          <p:spTgt spid="587">
                                            <p:txEl>
                                              <p:pRg st="3" end="3"/>
                                            </p:txEl>
                                          </p:spTgt>
                                        </p:tgtEl>
                                        <p:attrNameLst>
                                          <p:attrName>style.visibility</p:attrName>
                                        </p:attrNameLst>
                                      </p:cBhvr>
                                      <p:to>
                                        <p:strVal val="visible"/>
                                      </p:to>
                                    </p:set>
                                    <p:anim calcmode="lin" valueType="num">
                                      <p:cBhvr>
                                        <p:cTn id="61" dur="500" fill="hold"/>
                                        <p:tgtEl>
                                          <p:spTgt spid="587">
                                            <p:txEl>
                                              <p:pRg st="3" end="3"/>
                                            </p:txEl>
                                          </p:spTgt>
                                        </p:tgtEl>
                                        <p:attrNameLst>
                                          <p:attrName>ppt_w</p:attrName>
                                        </p:attrNameLst>
                                      </p:cBhvr>
                                      <p:tavLst>
                                        <p:tav tm="0">
                                          <p:val>
                                            <p:fltVal val="0"/>
                                          </p:val>
                                        </p:tav>
                                        <p:tav tm="100000">
                                          <p:val>
                                            <p:strVal val="#ppt_w"/>
                                          </p:val>
                                        </p:tav>
                                      </p:tavLst>
                                    </p:anim>
                                    <p:anim calcmode="lin" valueType="num">
                                      <p:cBhvr>
                                        <p:cTn id="62" dur="500" fill="hold"/>
                                        <p:tgtEl>
                                          <p:spTgt spid="587">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63" fill="hold" display="0">
                  <p:stCondLst>
                    <p:cond delay="indefinite"/>
                  </p:stCondLst>
                </p:cTn>
                <p:tgtEl>
                  <p:spTgt spid="588"/>
                </p:tgtEl>
              </p:cMediaNode>
            </p:video>
          </p:childTnLst>
        </p:cTn>
      </p:par>
    </p:tnLst>
    <p:bldLst>
      <p:bldP build="p" bldLvl="5" animBg="1" rev="0" advAuto="0" spid="586" grpId="2"/>
      <p:bldP build="p" bldLvl="5" animBg="1" rev="0" advAuto="0" spid="587" grpId="3"/>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ph type="sldNum" sz="quarter" idx="2"/>
          </p:nvPr>
        </p:nvSpPr>
        <p:spPr>
          <a:xfrm>
            <a:off x="8603894" y="6560477"/>
            <a:ext cx="170741"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pic>
        <p:nvPicPr>
          <p:cNvPr id="392" name="Tesco_smartphone2-filtered.jpeg"/>
          <p:cNvPicPr>
            <a:picLocks noChangeAspect="1"/>
          </p:cNvPicPr>
          <p:nvPr>
            <p:ph type="pic" idx="13"/>
          </p:nvPr>
        </p:nvPicPr>
        <p:blipFill>
          <a:blip r:embed="rId3">
            <a:extLst/>
          </a:blip>
          <a:srcRect l="5564" t="0" r="5564" b="0"/>
          <a:stretch>
            <a:fillRect/>
          </a:stretch>
        </p:blipFill>
        <p:spPr>
          <a:xfrm>
            <a:off x="-1" y="-1"/>
            <a:ext cx="9144001" cy="6858001"/>
          </a:xfrm>
          <a:prstGeom prst="rect">
            <a:avLst/>
          </a:prstGeom>
        </p:spPr>
      </p:pic>
      <p:pic>
        <p:nvPicPr>
          <p:cNvPr id="393" name="image5.png" descr="logo_cover_5.png"/>
          <p:cNvPicPr>
            <a:picLocks noChangeAspect="1"/>
          </p:cNvPicPr>
          <p:nvPr/>
        </p:nvPicPr>
        <p:blipFill>
          <a:blip r:embed="rId4">
            <a:extLst/>
          </a:blip>
          <a:srcRect l="0" t="3537" r="0" b="3538"/>
          <a:stretch>
            <a:fillRect/>
          </a:stretch>
        </p:blipFill>
        <p:spPr>
          <a:xfrm>
            <a:off x="627879" y="504826"/>
            <a:ext cx="1243503" cy="458238"/>
          </a:xfrm>
          <a:prstGeom prst="rect">
            <a:avLst/>
          </a:prstGeom>
          <a:ln w="12700">
            <a:miter lim="400000"/>
          </a:ln>
        </p:spPr>
      </p:pic>
      <p:sp>
        <p:nvSpPr>
          <p:cNvPr id="394" name="Shape 394"/>
          <p:cNvSpPr/>
          <p:nvPr/>
        </p:nvSpPr>
        <p:spPr>
          <a:xfrm>
            <a:off x="631825" y="4604285"/>
            <a:ext cx="7724424" cy="214691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457200">
              <a:lnSpc>
                <a:spcPct val="80000"/>
              </a:lnSpc>
              <a:spcBef>
                <a:spcPts val="0"/>
              </a:spcBef>
              <a:defRPr spc="-199" sz="4100">
                <a:solidFill>
                  <a:srgbClr val="FFFFFF"/>
                </a:solidFill>
                <a:latin typeface="Arial Black"/>
                <a:ea typeface="Arial Black"/>
                <a:cs typeface="Arial Black"/>
                <a:sym typeface="Arial Black"/>
              </a:defRPr>
            </a:lvl1pPr>
          </a:lstStyle>
          <a:p>
            <a:pPr/>
            <a:r>
              <a:t>HOW WE SHOP AND HOW WE PAY IS GOING THROUGH A SIGNIFICANT CHANGE</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2" name="Shape 592"/>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3" name="Shape 593"/>
          <p:cNvSpPr/>
          <p:nvPr>
            <p:ph type="body" sz="quarter" idx="1"/>
          </p:nvPr>
        </p:nvSpPr>
        <p:spPr>
          <a:xfrm>
            <a:off x="42169" y="1312068"/>
            <a:ext cx="3577512" cy="657417"/>
          </a:xfrm>
          <a:prstGeom prst="rect">
            <a:avLst/>
          </a:prstGeom>
        </p:spPr>
        <p:txBody>
          <a:bodyPr/>
          <a:lstStyle>
            <a:lvl1pPr marL="0" indent="0">
              <a:lnSpc>
                <a:spcPct val="100000"/>
              </a:lnSpc>
              <a:spcBef>
                <a:spcPts val="400"/>
              </a:spcBef>
              <a:buSzTx/>
              <a:buNone/>
              <a:defRPr sz="1800"/>
            </a:lvl1pPr>
          </a:lstStyle>
          <a:p>
            <a:pPr/>
            <a:r>
              <a:t>valued at $50 billion</a:t>
            </a:r>
          </a:p>
        </p:txBody>
      </p:sp>
      <p:sp>
        <p:nvSpPr>
          <p:cNvPr id="594" name="Shape 594"/>
          <p:cNvSpPr/>
          <p:nvPr>
            <p:ph type="body" idx="14"/>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UBER</a:t>
            </a:r>
          </a:p>
        </p:txBody>
      </p:sp>
      <p:pic>
        <p:nvPicPr>
          <p:cNvPr id="595" name="What's Your Destination- - Uber.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548257" y="2071518"/>
            <a:ext cx="5601566" cy="3148422"/>
          </a:xfrm>
          <a:prstGeom prst="rect">
            <a:avLst/>
          </a:prstGeom>
          <a:ln w="12700">
            <a:miter lim="400000"/>
          </a:ln>
        </p:spPr>
      </p:pic>
      <p:sp>
        <p:nvSpPr>
          <p:cNvPr id="596" name="Shape 596"/>
          <p:cNvSpPr/>
          <p:nvPr/>
        </p:nvSpPr>
        <p:spPr>
          <a:xfrm>
            <a:off x="42169" y="1804828"/>
            <a:ext cx="4577597" cy="291412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100000"/>
              </a:lnSpc>
              <a:spcBef>
                <a:spcPts val="400"/>
              </a:spcBef>
              <a:buClr>
                <a:schemeClr val="accent2"/>
              </a:buClr>
              <a:buFont typeface="Arial"/>
              <a:defRPr sz="1800">
                <a:solidFill>
                  <a:srgbClr val="464547"/>
                </a:solidFill>
              </a:defRPr>
            </a:pPr>
            <a:r>
              <a:t>Pain points:</a:t>
            </a:r>
          </a:p>
          <a:p>
            <a:pPr marL="451974" indent="-228599" defTabSz="457200">
              <a:lnSpc>
                <a:spcPct val="100000"/>
              </a:lnSpc>
              <a:spcBef>
                <a:spcPts val="400"/>
              </a:spcBef>
              <a:buClr>
                <a:schemeClr val="accent2"/>
              </a:buClr>
              <a:buSzPct val="100000"/>
              <a:buFont typeface="Arial"/>
              <a:buChar char="•"/>
              <a:defRPr sz="1800">
                <a:solidFill>
                  <a:srgbClr val="464547"/>
                </a:solidFill>
              </a:defRPr>
            </a:pPr>
            <a:r>
              <a:t>Finding a TAXI</a:t>
            </a:r>
          </a:p>
          <a:p>
            <a:pPr marL="451974" indent="-228599" defTabSz="457200">
              <a:lnSpc>
                <a:spcPct val="100000"/>
              </a:lnSpc>
              <a:spcBef>
                <a:spcPts val="400"/>
              </a:spcBef>
              <a:buClr>
                <a:schemeClr val="accent2"/>
              </a:buClr>
              <a:buSzPct val="100000"/>
              <a:buFont typeface="Arial"/>
              <a:buChar char="•"/>
              <a:defRPr sz="1800">
                <a:solidFill>
                  <a:srgbClr val="464547"/>
                </a:solidFill>
              </a:defRPr>
            </a:pPr>
            <a:r>
              <a:t>Uncertain arrival</a:t>
            </a:r>
          </a:p>
          <a:p>
            <a:pPr marL="451974" indent="-228599" defTabSz="457200">
              <a:lnSpc>
                <a:spcPct val="100000"/>
              </a:lnSpc>
              <a:spcBef>
                <a:spcPts val="400"/>
              </a:spcBef>
              <a:buClr>
                <a:schemeClr val="accent2"/>
              </a:buClr>
              <a:buSzPct val="100000"/>
              <a:buFont typeface="Arial"/>
              <a:buChar char="•"/>
              <a:defRPr sz="1800">
                <a:solidFill>
                  <a:srgbClr val="464547"/>
                </a:solidFill>
              </a:defRPr>
            </a:pPr>
            <a:r>
              <a:t>Payment and tipping</a:t>
            </a:r>
          </a:p>
          <a:p>
            <a:pPr marL="451974" indent="-228599" defTabSz="457200">
              <a:lnSpc>
                <a:spcPct val="100000"/>
              </a:lnSpc>
              <a:spcBef>
                <a:spcPts val="400"/>
              </a:spcBef>
              <a:buClr>
                <a:schemeClr val="accent2"/>
              </a:buClr>
              <a:buSzPct val="100000"/>
              <a:buFont typeface="Arial"/>
              <a:buChar char="•"/>
              <a:defRPr sz="1800">
                <a:solidFill>
                  <a:srgbClr val="464547"/>
                </a:solidFill>
              </a:defRPr>
            </a:pPr>
            <a:r>
              <a:t>Fear from strange drivers</a:t>
            </a:r>
          </a:p>
          <a:p>
            <a:pPr marL="451974" indent="-228599" defTabSz="457200">
              <a:lnSpc>
                <a:spcPct val="100000"/>
              </a:lnSpc>
              <a:spcBef>
                <a:spcPts val="400"/>
              </a:spcBef>
              <a:buClr>
                <a:schemeClr val="accent2"/>
              </a:buClr>
              <a:buSzPct val="100000"/>
              <a:buFont typeface="Arial"/>
              <a:buChar char="•"/>
              <a:defRPr sz="1800">
                <a:solidFill>
                  <a:srgbClr val="464547"/>
                </a:solidFill>
              </a:defRPr>
            </a:pPr>
            <a:r>
              <a:t>No relationship with the</a:t>
            </a:r>
            <a:br/>
            <a:r>
              <a:t>driver</a:t>
            </a:r>
          </a:p>
        </p:txBody>
      </p:sp>
      <p:sp>
        <p:nvSpPr>
          <p:cNvPr id="597" name="Shape 597"/>
          <p:cNvSpPr/>
          <p:nvPr/>
        </p:nvSpPr>
        <p:spPr>
          <a:xfrm>
            <a:off x="42169" y="4294028"/>
            <a:ext cx="4718845" cy="237540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100000"/>
              </a:lnSpc>
              <a:spcBef>
                <a:spcPts val="400"/>
              </a:spcBef>
              <a:buClr>
                <a:schemeClr val="accent2"/>
              </a:buClr>
              <a:buFont typeface="Arial"/>
              <a:defRPr sz="1800">
                <a:solidFill>
                  <a:srgbClr val="464547"/>
                </a:solidFill>
              </a:defRPr>
            </a:pPr>
            <a:r>
              <a:t>Added value:</a:t>
            </a:r>
          </a:p>
          <a:p>
            <a:pPr marL="451974" indent="-228599" defTabSz="457200">
              <a:lnSpc>
                <a:spcPct val="100000"/>
              </a:lnSpc>
              <a:spcBef>
                <a:spcPts val="400"/>
              </a:spcBef>
              <a:buClr>
                <a:schemeClr val="accent2"/>
              </a:buClr>
              <a:buSzPct val="100000"/>
              <a:buFont typeface="Arial"/>
              <a:buChar char="•"/>
              <a:defRPr sz="1800">
                <a:solidFill>
                  <a:srgbClr val="464547"/>
                </a:solidFill>
              </a:defRPr>
            </a:pPr>
            <a:r>
              <a:t>Information about driver</a:t>
            </a:r>
          </a:p>
          <a:p>
            <a:pPr marL="451974" indent="-228599" defTabSz="457200">
              <a:lnSpc>
                <a:spcPct val="100000"/>
              </a:lnSpc>
              <a:spcBef>
                <a:spcPts val="400"/>
              </a:spcBef>
              <a:buClr>
                <a:schemeClr val="accent2"/>
              </a:buClr>
              <a:buSzPct val="100000"/>
              <a:buFont typeface="Arial"/>
              <a:buChar char="•"/>
              <a:defRPr sz="1800">
                <a:solidFill>
                  <a:srgbClr val="464547"/>
                </a:solidFill>
              </a:defRPr>
            </a:pPr>
            <a:r>
              <a:t>Precise arrival</a:t>
            </a:r>
          </a:p>
          <a:p>
            <a:pPr marL="451974" indent="-228599" defTabSz="457200">
              <a:lnSpc>
                <a:spcPct val="100000"/>
              </a:lnSpc>
              <a:spcBef>
                <a:spcPts val="400"/>
              </a:spcBef>
              <a:buClr>
                <a:schemeClr val="accent2"/>
              </a:buClr>
              <a:buSzPct val="100000"/>
              <a:buFont typeface="Arial"/>
              <a:buChar char="•"/>
              <a:defRPr sz="1800">
                <a:solidFill>
                  <a:srgbClr val="464547"/>
                </a:solidFill>
              </a:defRPr>
            </a:pPr>
            <a:r>
              <a:t>Rating and review</a:t>
            </a:r>
          </a:p>
          <a:p>
            <a:pPr marL="451974" indent="-228599" defTabSz="457200">
              <a:lnSpc>
                <a:spcPct val="100000"/>
              </a:lnSpc>
              <a:spcBef>
                <a:spcPts val="400"/>
              </a:spcBef>
              <a:buClr>
                <a:schemeClr val="accent2"/>
              </a:buClr>
              <a:buSzPct val="100000"/>
              <a:buFont typeface="Arial"/>
              <a:buChar char="•"/>
              <a:defRPr sz="1800">
                <a:solidFill>
                  <a:srgbClr val="464547"/>
                </a:solidFill>
              </a:defRPr>
            </a:pPr>
            <a:r>
              <a:t>Payment integrated</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8236000" fill="hold"/>
                                        <p:tgtEl>
                                          <p:spTgt spid="595"/>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16" presetID="23" grpId="2" fill="hold">
                                  <p:stCondLst>
                                    <p:cond delay="0"/>
                                  </p:stCondLst>
                                  <p:iterate type="el" backwards="0">
                                    <p:tmAbs val="0"/>
                                  </p:iterate>
                                  <p:childTnLst>
                                    <p:set>
                                      <p:cBhvr>
                                        <p:cTn id="10" fill="hold"/>
                                        <p:tgtEl>
                                          <p:spTgt spid="596">
                                            <p:bg/>
                                          </p:spTgt>
                                        </p:tgtEl>
                                        <p:attrNameLst>
                                          <p:attrName>style.visibility</p:attrName>
                                        </p:attrNameLst>
                                      </p:cBhvr>
                                      <p:to>
                                        <p:strVal val="visible"/>
                                      </p:to>
                                    </p:set>
                                    <p:anim calcmode="lin" valueType="num">
                                      <p:cBhvr>
                                        <p:cTn id="11" dur="500" fill="hold"/>
                                        <p:tgtEl>
                                          <p:spTgt spid="596">
                                            <p:bg/>
                                          </p:spTgt>
                                        </p:tgtEl>
                                        <p:attrNameLst>
                                          <p:attrName>ppt_w</p:attrName>
                                        </p:attrNameLst>
                                      </p:cBhvr>
                                      <p:tavLst>
                                        <p:tav tm="0">
                                          <p:val>
                                            <p:fltVal val="0"/>
                                          </p:val>
                                        </p:tav>
                                        <p:tav tm="100000">
                                          <p:val>
                                            <p:strVal val="#ppt_w"/>
                                          </p:val>
                                        </p:tav>
                                      </p:tavLst>
                                    </p:anim>
                                    <p:anim calcmode="lin" valueType="num">
                                      <p:cBhvr>
                                        <p:cTn id="12" dur="500" fill="hold"/>
                                        <p:tgtEl>
                                          <p:spTgt spid="596">
                                            <p:bg/>
                                          </p:spTgt>
                                        </p:tgtEl>
                                        <p:attrNameLst>
                                          <p:attrName>ppt_h</p:attrName>
                                        </p:attrNameLst>
                                      </p:cBhvr>
                                      <p:tavLst>
                                        <p:tav tm="0">
                                          <p:val>
                                            <p:fltVal val="0"/>
                                          </p:val>
                                        </p:tav>
                                        <p:tav tm="100000">
                                          <p:val>
                                            <p:strVal val="#ppt_h"/>
                                          </p:val>
                                        </p:tav>
                                      </p:tavLst>
                                    </p:anim>
                                  </p:childTnLst>
                                </p:cTn>
                              </p:par>
                              <p:par>
                                <p:cTn id="13" presetClass="entr" nodeType="withEffect" presetSubtype="16" presetID="23" grpId="2" fill="hold">
                                  <p:stCondLst>
                                    <p:cond delay="0"/>
                                  </p:stCondLst>
                                  <p:iterate type="el" backwards="0">
                                    <p:tmAbs val="0"/>
                                  </p:iterate>
                                  <p:childTnLst>
                                    <p:set>
                                      <p:cBhvr>
                                        <p:cTn id="14" fill="hold"/>
                                        <p:tgtEl>
                                          <p:spTgt spid="596">
                                            <p:txEl>
                                              <p:pRg st="0" end="0"/>
                                            </p:txEl>
                                          </p:spTgt>
                                        </p:tgtEl>
                                        <p:attrNameLst>
                                          <p:attrName>style.visibility</p:attrName>
                                        </p:attrNameLst>
                                      </p:cBhvr>
                                      <p:to>
                                        <p:strVal val="visible"/>
                                      </p:to>
                                    </p:set>
                                    <p:anim calcmode="lin" valueType="num">
                                      <p:cBhvr>
                                        <p:cTn id="15" dur="500" fill="hold"/>
                                        <p:tgtEl>
                                          <p:spTgt spid="596">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596">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16" presetID="23" grpId="2" fill="hold">
                                  <p:stCondLst>
                                    <p:cond delay="0"/>
                                  </p:stCondLst>
                                  <p:iterate type="el" backwards="0">
                                    <p:tmAbs val="0"/>
                                  </p:iterate>
                                  <p:childTnLst>
                                    <p:set>
                                      <p:cBhvr>
                                        <p:cTn id="20" fill="hold"/>
                                        <p:tgtEl>
                                          <p:spTgt spid="596">
                                            <p:txEl>
                                              <p:pRg st="1" end="1"/>
                                            </p:txEl>
                                          </p:spTgt>
                                        </p:tgtEl>
                                        <p:attrNameLst>
                                          <p:attrName>style.visibility</p:attrName>
                                        </p:attrNameLst>
                                      </p:cBhvr>
                                      <p:to>
                                        <p:strVal val="visible"/>
                                      </p:to>
                                    </p:set>
                                    <p:anim calcmode="lin" valueType="num">
                                      <p:cBhvr>
                                        <p:cTn id="21" dur="500" fill="hold"/>
                                        <p:tgtEl>
                                          <p:spTgt spid="59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596">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16" presetID="23" grpId="2" fill="hold">
                                  <p:stCondLst>
                                    <p:cond delay="0"/>
                                  </p:stCondLst>
                                  <p:iterate type="el" backwards="0">
                                    <p:tmAbs val="0"/>
                                  </p:iterate>
                                  <p:childTnLst>
                                    <p:set>
                                      <p:cBhvr>
                                        <p:cTn id="26" fill="hold"/>
                                        <p:tgtEl>
                                          <p:spTgt spid="596">
                                            <p:txEl>
                                              <p:pRg st="2" end="2"/>
                                            </p:txEl>
                                          </p:spTgt>
                                        </p:tgtEl>
                                        <p:attrNameLst>
                                          <p:attrName>style.visibility</p:attrName>
                                        </p:attrNameLst>
                                      </p:cBhvr>
                                      <p:to>
                                        <p:strVal val="visible"/>
                                      </p:to>
                                    </p:set>
                                    <p:anim calcmode="lin" valueType="num">
                                      <p:cBhvr>
                                        <p:cTn id="27" dur="500" fill="hold"/>
                                        <p:tgtEl>
                                          <p:spTgt spid="596">
                                            <p:txEl>
                                              <p:pRg st="2" end="2"/>
                                            </p:txEl>
                                          </p:spTgt>
                                        </p:tgtEl>
                                        <p:attrNameLst>
                                          <p:attrName>ppt_w</p:attrName>
                                        </p:attrNameLst>
                                      </p:cBhvr>
                                      <p:tavLst>
                                        <p:tav tm="0">
                                          <p:val>
                                            <p:fltVal val="0"/>
                                          </p:val>
                                        </p:tav>
                                        <p:tav tm="100000">
                                          <p:val>
                                            <p:strVal val="#ppt_w"/>
                                          </p:val>
                                        </p:tav>
                                      </p:tavLst>
                                    </p:anim>
                                    <p:anim calcmode="lin" valueType="num">
                                      <p:cBhvr>
                                        <p:cTn id="28" dur="500" fill="hold"/>
                                        <p:tgtEl>
                                          <p:spTgt spid="596">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16" presetID="23" grpId="2" fill="hold">
                                  <p:stCondLst>
                                    <p:cond delay="0"/>
                                  </p:stCondLst>
                                  <p:iterate type="el" backwards="0">
                                    <p:tmAbs val="0"/>
                                  </p:iterate>
                                  <p:childTnLst>
                                    <p:set>
                                      <p:cBhvr>
                                        <p:cTn id="32" fill="hold"/>
                                        <p:tgtEl>
                                          <p:spTgt spid="596">
                                            <p:txEl>
                                              <p:pRg st="3" end="3"/>
                                            </p:txEl>
                                          </p:spTgt>
                                        </p:tgtEl>
                                        <p:attrNameLst>
                                          <p:attrName>style.visibility</p:attrName>
                                        </p:attrNameLst>
                                      </p:cBhvr>
                                      <p:to>
                                        <p:strVal val="visible"/>
                                      </p:to>
                                    </p:set>
                                    <p:anim calcmode="lin" valueType="num">
                                      <p:cBhvr>
                                        <p:cTn id="33" dur="500" fill="hold"/>
                                        <p:tgtEl>
                                          <p:spTgt spid="596">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596">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16" presetID="23" grpId="2" fill="hold">
                                  <p:stCondLst>
                                    <p:cond delay="0"/>
                                  </p:stCondLst>
                                  <p:iterate type="el" backwards="0">
                                    <p:tmAbs val="0"/>
                                  </p:iterate>
                                  <p:childTnLst>
                                    <p:set>
                                      <p:cBhvr>
                                        <p:cTn id="38" fill="hold"/>
                                        <p:tgtEl>
                                          <p:spTgt spid="596">
                                            <p:txEl>
                                              <p:pRg st="4" end="4"/>
                                            </p:txEl>
                                          </p:spTgt>
                                        </p:tgtEl>
                                        <p:attrNameLst>
                                          <p:attrName>style.visibility</p:attrName>
                                        </p:attrNameLst>
                                      </p:cBhvr>
                                      <p:to>
                                        <p:strVal val="visible"/>
                                      </p:to>
                                    </p:set>
                                    <p:anim calcmode="lin" valueType="num">
                                      <p:cBhvr>
                                        <p:cTn id="39" dur="500" fill="hold"/>
                                        <p:tgtEl>
                                          <p:spTgt spid="596">
                                            <p:txEl>
                                              <p:pRg st="4" end="4"/>
                                            </p:txEl>
                                          </p:spTgt>
                                        </p:tgtEl>
                                        <p:attrNameLst>
                                          <p:attrName>ppt_w</p:attrName>
                                        </p:attrNameLst>
                                      </p:cBhvr>
                                      <p:tavLst>
                                        <p:tav tm="0">
                                          <p:val>
                                            <p:fltVal val="0"/>
                                          </p:val>
                                        </p:tav>
                                        <p:tav tm="100000">
                                          <p:val>
                                            <p:strVal val="#ppt_w"/>
                                          </p:val>
                                        </p:tav>
                                      </p:tavLst>
                                    </p:anim>
                                    <p:anim calcmode="lin" valueType="num">
                                      <p:cBhvr>
                                        <p:cTn id="40" dur="500" fill="hold"/>
                                        <p:tgtEl>
                                          <p:spTgt spid="596">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16" presetID="23" grpId="2" fill="hold">
                                  <p:stCondLst>
                                    <p:cond delay="0"/>
                                  </p:stCondLst>
                                  <p:iterate type="el" backwards="0">
                                    <p:tmAbs val="0"/>
                                  </p:iterate>
                                  <p:childTnLst>
                                    <p:set>
                                      <p:cBhvr>
                                        <p:cTn id="44" fill="hold"/>
                                        <p:tgtEl>
                                          <p:spTgt spid="596">
                                            <p:txEl>
                                              <p:pRg st="5" end="5"/>
                                            </p:txEl>
                                          </p:spTgt>
                                        </p:tgtEl>
                                        <p:attrNameLst>
                                          <p:attrName>style.visibility</p:attrName>
                                        </p:attrNameLst>
                                      </p:cBhvr>
                                      <p:to>
                                        <p:strVal val="visible"/>
                                      </p:to>
                                    </p:set>
                                    <p:anim calcmode="lin" valueType="num">
                                      <p:cBhvr>
                                        <p:cTn id="45" dur="500" fill="hold"/>
                                        <p:tgtEl>
                                          <p:spTgt spid="596">
                                            <p:txEl>
                                              <p:pRg st="5" end="5"/>
                                            </p:txEl>
                                          </p:spTgt>
                                        </p:tgtEl>
                                        <p:attrNameLst>
                                          <p:attrName>ppt_w</p:attrName>
                                        </p:attrNameLst>
                                      </p:cBhvr>
                                      <p:tavLst>
                                        <p:tav tm="0">
                                          <p:val>
                                            <p:fltVal val="0"/>
                                          </p:val>
                                        </p:tav>
                                        <p:tav tm="100000">
                                          <p:val>
                                            <p:strVal val="#ppt_w"/>
                                          </p:val>
                                        </p:tav>
                                      </p:tavLst>
                                    </p:anim>
                                    <p:anim calcmode="lin" valueType="num">
                                      <p:cBhvr>
                                        <p:cTn id="46" dur="500" fill="hold"/>
                                        <p:tgtEl>
                                          <p:spTgt spid="596">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16" presetID="23" grpId="3" fill="hold">
                                  <p:stCondLst>
                                    <p:cond delay="0"/>
                                  </p:stCondLst>
                                  <p:iterate type="el" backwards="0">
                                    <p:tmAbs val="0"/>
                                  </p:iterate>
                                  <p:childTnLst>
                                    <p:set>
                                      <p:cBhvr>
                                        <p:cTn id="50" fill="hold"/>
                                        <p:tgtEl>
                                          <p:spTgt spid="597">
                                            <p:bg/>
                                          </p:spTgt>
                                        </p:tgtEl>
                                        <p:attrNameLst>
                                          <p:attrName>style.visibility</p:attrName>
                                        </p:attrNameLst>
                                      </p:cBhvr>
                                      <p:to>
                                        <p:strVal val="visible"/>
                                      </p:to>
                                    </p:set>
                                    <p:anim calcmode="lin" valueType="num">
                                      <p:cBhvr>
                                        <p:cTn id="51" dur="500" fill="hold"/>
                                        <p:tgtEl>
                                          <p:spTgt spid="597">
                                            <p:bg/>
                                          </p:spTgt>
                                        </p:tgtEl>
                                        <p:attrNameLst>
                                          <p:attrName>ppt_w</p:attrName>
                                        </p:attrNameLst>
                                      </p:cBhvr>
                                      <p:tavLst>
                                        <p:tav tm="0">
                                          <p:val>
                                            <p:fltVal val="0"/>
                                          </p:val>
                                        </p:tav>
                                        <p:tav tm="100000">
                                          <p:val>
                                            <p:strVal val="#ppt_w"/>
                                          </p:val>
                                        </p:tav>
                                      </p:tavLst>
                                    </p:anim>
                                    <p:anim calcmode="lin" valueType="num">
                                      <p:cBhvr>
                                        <p:cTn id="52" dur="500" fill="hold"/>
                                        <p:tgtEl>
                                          <p:spTgt spid="597">
                                            <p:bg/>
                                          </p:spTgt>
                                        </p:tgtEl>
                                        <p:attrNameLst>
                                          <p:attrName>ppt_h</p:attrName>
                                        </p:attrNameLst>
                                      </p:cBhvr>
                                      <p:tavLst>
                                        <p:tav tm="0">
                                          <p:val>
                                            <p:fltVal val="0"/>
                                          </p:val>
                                        </p:tav>
                                        <p:tav tm="100000">
                                          <p:val>
                                            <p:strVal val="#ppt_h"/>
                                          </p:val>
                                        </p:tav>
                                      </p:tavLst>
                                    </p:anim>
                                  </p:childTnLst>
                                </p:cTn>
                              </p:par>
                              <p:par>
                                <p:cTn id="53" presetClass="entr" nodeType="withEffect" presetSubtype="16" presetID="23" grpId="3" fill="hold">
                                  <p:stCondLst>
                                    <p:cond delay="0"/>
                                  </p:stCondLst>
                                  <p:iterate type="el" backwards="0">
                                    <p:tmAbs val="0"/>
                                  </p:iterate>
                                  <p:childTnLst>
                                    <p:set>
                                      <p:cBhvr>
                                        <p:cTn id="54" fill="hold"/>
                                        <p:tgtEl>
                                          <p:spTgt spid="597">
                                            <p:txEl>
                                              <p:pRg st="0" end="0"/>
                                            </p:txEl>
                                          </p:spTgt>
                                        </p:tgtEl>
                                        <p:attrNameLst>
                                          <p:attrName>style.visibility</p:attrName>
                                        </p:attrNameLst>
                                      </p:cBhvr>
                                      <p:to>
                                        <p:strVal val="visible"/>
                                      </p:to>
                                    </p:set>
                                    <p:anim calcmode="lin" valueType="num">
                                      <p:cBhvr>
                                        <p:cTn id="55" dur="500" fill="hold"/>
                                        <p:tgtEl>
                                          <p:spTgt spid="597">
                                            <p:txEl>
                                              <p:pRg st="0" end="0"/>
                                            </p:txEl>
                                          </p:spTgt>
                                        </p:tgtEl>
                                        <p:attrNameLst>
                                          <p:attrName>ppt_w</p:attrName>
                                        </p:attrNameLst>
                                      </p:cBhvr>
                                      <p:tavLst>
                                        <p:tav tm="0">
                                          <p:val>
                                            <p:fltVal val="0"/>
                                          </p:val>
                                        </p:tav>
                                        <p:tav tm="100000">
                                          <p:val>
                                            <p:strVal val="#ppt_w"/>
                                          </p:val>
                                        </p:tav>
                                      </p:tavLst>
                                    </p:anim>
                                    <p:anim calcmode="lin" valueType="num">
                                      <p:cBhvr>
                                        <p:cTn id="56" dur="500" fill="hold"/>
                                        <p:tgtEl>
                                          <p:spTgt spid="59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16" presetID="23" grpId="3" fill="hold">
                                  <p:stCondLst>
                                    <p:cond delay="0"/>
                                  </p:stCondLst>
                                  <p:iterate type="el" backwards="0">
                                    <p:tmAbs val="0"/>
                                  </p:iterate>
                                  <p:childTnLst>
                                    <p:set>
                                      <p:cBhvr>
                                        <p:cTn id="60" fill="hold"/>
                                        <p:tgtEl>
                                          <p:spTgt spid="597">
                                            <p:txEl>
                                              <p:pRg st="1" end="1"/>
                                            </p:txEl>
                                          </p:spTgt>
                                        </p:tgtEl>
                                        <p:attrNameLst>
                                          <p:attrName>style.visibility</p:attrName>
                                        </p:attrNameLst>
                                      </p:cBhvr>
                                      <p:to>
                                        <p:strVal val="visible"/>
                                      </p:to>
                                    </p:set>
                                    <p:anim calcmode="lin" valueType="num">
                                      <p:cBhvr>
                                        <p:cTn id="61" dur="500" fill="hold"/>
                                        <p:tgtEl>
                                          <p:spTgt spid="597">
                                            <p:txEl>
                                              <p:pRg st="1" end="1"/>
                                            </p:txEl>
                                          </p:spTgt>
                                        </p:tgtEl>
                                        <p:attrNameLst>
                                          <p:attrName>ppt_w</p:attrName>
                                        </p:attrNameLst>
                                      </p:cBhvr>
                                      <p:tavLst>
                                        <p:tav tm="0">
                                          <p:val>
                                            <p:fltVal val="0"/>
                                          </p:val>
                                        </p:tav>
                                        <p:tav tm="100000">
                                          <p:val>
                                            <p:strVal val="#ppt_w"/>
                                          </p:val>
                                        </p:tav>
                                      </p:tavLst>
                                    </p:anim>
                                    <p:anim calcmode="lin" valueType="num">
                                      <p:cBhvr>
                                        <p:cTn id="62" dur="500" fill="hold"/>
                                        <p:tgtEl>
                                          <p:spTgt spid="59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16" presetID="23" grpId="3" fill="hold">
                                  <p:stCondLst>
                                    <p:cond delay="0"/>
                                  </p:stCondLst>
                                  <p:iterate type="el" backwards="0">
                                    <p:tmAbs val="0"/>
                                  </p:iterate>
                                  <p:childTnLst>
                                    <p:set>
                                      <p:cBhvr>
                                        <p:cTn id="66" fill="hold"/>
                                        <p:tgtEl>
                                          <p:spTgt spid="597">
                                            <p:txEl>
                                              <p:pRg st="2" end="2"/>
                                            </p:txEl>
                                          </p:spTgt>
                                        </p:tgtEl>
                                        <p:attrNameLst>
                                          <p:attrName>style.visibility</p:attrName>
                                        </p:attrNameLst>
                                      </p:cBhvr>
                                      <p:to>
                                        <p:strVal val="visible"/>
                                      </p:to>
                                    </p:set>
                                    <p:anim calcmode="lin" valueType="num">
                                      <p:cBhvr>
                                        <p:cTn id="67" dur="500" fill="hold"/>
                                        <p:tgtEl>
                                          <p:spTgt spid="597">
                                            <p:txEl>
                                              <p:pRg st="2" end="2"/>
                                            </p:txEl>
                                          </p:spTgt>
                                        </p:tgtEl>
                                        <p:attrNameLst>
                                          <p:attrName>ppt_w</p:attrName>
                                        </p:attrNameLst>
                                      </p:cBhvr>
                                      <p:tavLst>
                                        <p:tav tm="0">
                                          <p:val>
                                            <p:fltVal val="0"/>
                                          </p:val>
                                        </p:tav>
                                        <p:tav tm="100000">
                                          <p:val>
                                            <p:strVal val="#ppt_w"/>
                                          </p:val>
                                        </p:tav>
                                      </p:tavLst>
                                    </p:anim>
                                    <p:anim calcmode="lin" valueType="num">
                                      <p:cBhvr>
                                        <p:cTn id="68" dur="500" fill="hold"/>
                                        <p:tgtEl>
                                          <p:spTgt spid="597">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Class="entr" nodeType="clickEffect" presetSubtype="16" presetID="23" grpId="3" fill="hold">
                                  <p:stCondLst>
                                    <p:cond delay="0"/>
                                  </p:stCondLst>
                                  <p:iterate type="el" backwards="0">
                                    <p:tmAbs val="0"/>
                                  </p:iterate>
                                  <p:childTnLst>
                                    <p:set>
                                      <p:cBhvr>
                                        <p:cTn id="72" fill="hold"/>
                                        <p:tgtEl>
                                          <p:spTgt spid="597">
                                            <p:txEl>
                                              <p:pRg st="3" end="3"/>
                                            </p:txEl>
                                          </p:spTgt>
                                        </p:tgtEl>
                                        <p:attrNameLst>
                                          <p:attrName>style.visibility</p:attrName>
                                        </p:attrNameLst>
                                      </p:cBhvr>
                                      <p:to>
                                        <p:strVal val="visible"/>
                                      </p:to>
                                    </p:set>
                                    <p:anim calcmode="lin" valueType="num">
                                      <p:cBhvr>
                                        <p:cTn id="73" dur="500" fill="hold"/>
                                        <p:tgtEl>
                                          <p:spTgt spid="597">
                                            <p:txEl>
                                              <p:pRg st="3" end="3"/>
                                            </p:txEl>
                                          </p:spTgt>
                                        </p:tgtEl>
                                        <p:attrNameLst>
                                          <p:attrName>ppt_w</p:attrName>
                                        </p:attrNameLst>
                                      </p:cBhvr>
                                      <p:tavLst>
                                        <p:tav tm="0">
                                          <p:val>
                                            <p:fltVal val="0"/>
                                          </p:val>
                                        </p:tav>
                                        <p:tav tm="100000">
                                          <p:val>
                                            <p:strVal val="#ppt_w"/>
                                          </p:val>
                                        </p:tav>
                                      </p:tavLst>
                                    </p:anim>
                                    <p:anim calcmode="lin" valueType="num">
                                      <p:cBhvr>
                                        <p:cTn id="74" dur="500" fill="hold"/>
                                        <p:tgtEl>
                                          <p:spTgt spid="597">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16" presetID="23" grpId="3" fill="hold">
                                  <p:stCondLst>
                                    <p:cond delay="0"/>
                                  </p:stCondLst>
                                  <p:iterate type="el" backwards="0">
                                    <p:tmAbs val="0"/>
                                  </p:iterate>
                                  <p:childTnLst>
                                    <p:set>
                                      <p:cBhvr>
                                        <p:cTn id="78" fill="hold"/>
                                        <p:tgtEl>
                                          <p:spTgt spid="597">
                                            <p:txEl>
                                              <p:pRg st="4" end="4"/>
                                            </p:txEl>
                                          </p:spTgt>
                                        </p:tgtEl>
                                        <p:attrNameLst>
                                          <p:attrName>style.visibility</p:attrName>
                                        </p:attrNameLst>
                                      </p:cBhvr>
                                      <p:to>
                                        <p:strVal val="visible"/>
                                      </p:to>
                                    </p:set>
                                    <p:anim calcmode="lin" valueType="num">
                                      <p:cBhvr>
                                        <p:cTn id="79" dur="500" fill="hold"/>
                                        <p:tgtEl>
                                          <p:spTgt spid="597">
                                            <p:txEl>
                                              <p:pRg st="4" end="4"/>
                                            </p:txEl>
                                          </p:spTgt>
                                        </p:tgtEl>
                                        <p:attrNameLst>
                                          <p:attrName>ppt_w</p:attrName>
                                        </p:attrNameLst>
                                      </p:cBhvr>
                                      <p:tavLst>
                                        <p:tav tm="0">
                                          <p:val>
                                            <p:fltVal val="0"/>
                                          </p:val>
                                        </p:tav>
                                        <p:tav tm="100000">
                                          <p:val>
                                            <p:strVal val="#ppt_w"/>
                                          </p:val>
                                        </p:tav>
                                      </p:tavLst>
                                    </p:anim>
                                    <p:anim calcmode="lin" valueType="num">
                                      <p:cBhvr>
                                        <p:cTn id="80" dur="500" fill="hold"/>
                                        <p:tgtEl>
                                          <p:spTgt spid="597">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81" fill="hold" display="0">
                  <p:stCondLst>
                    <p:cond delay="indefinite"/>
                  </p:stCondLst>
                </p:cTn>
                <p:tgtEl>
                  <p:spTgt spid="595"/>
                </p:tgtEl>
              </p:cMediaNode>
            </p:video>
          </p:childTnLst>
        </p:cTn>
      </p:par>
    </p:tnLst>
    <p:bldLst>
      <p:bldP build="p" bldLvl="5" animBg="1" rev="0" advAuto="0" spid="596" grpId="2"/>
      <p:bldP build="p" bldLvl="5" animBg="1" rev="0" advAuto="0" spid="597" grpId="3"/>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1" name="Shape 601"/>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pic>
        <p:nvPicPr>
          <p:cNvPr id="602" name="new-personal-finance-apps-and-websites_0-filtered.jpeg"/>
          <p:cNvPicPr>
            <a:picLocks noChangeAspect="1"/>
          </p:cNvPicPr>
          <p:nvPr>
            <p:ph type="pic" idx="13"/>
          </p:nvPr>
        </p:nvPicPr>
        <p:blipFill>
          <a:blip r:embed="rId3">
            <a:extLst/>
          </a:blip>
          <a:srcRect l="16263" t="0" r="16263" b="0"/>
          <a:stretch>
            <a:fillRect/>
          </a:stretch>
        </p:blipFill>
        <p:spPr>
          <a:xfrm>
            <a:off x="-10384" y="-136556"/>
            <a:ext cx="9164769" cy="7130963"/>
          </a:xfrm>
          <a:prstGeom prst="rect">
            <a:avLst/>
          </a:prstGeom>
        </p:spPr>
      </p:pic>
      <p:sp>
        <p:nvSpPr>
          <p:cNvPr id="603" name="Shape 603"/>
          <p:cNvSpPr/>
          <p:nvPr/>
        </p:nvSpPr>
        <p:spPr>
          <a:xfrm>
            <a:off x="278128" y="4561216"/>
            <a:ext cx="6621879" cy="690140"/>
          </a:xfrm>
          <a:prstGeom prst="rect">
            <a:avLst/>
          </a:prstGeom>
          <a:solidFill>
            <a:srgbClr val="2FC2D9"/>
          </a:solidFill>
          <a:ln w="12700">
            <a:miter lim="400000"/>
          </a:ln>
          <a:extLst>
            <a:ext uri="{C572A759-6A51-4108-AA02-DFA0A04FC94B}">
              <ma14:wrappingTextBoxFlag xmlns:ma14="http://schemas.microsoft.com/office/mac/drawingml/2011/main" val="1"/>
            </a:ext>
          </a:extLst>
        </p:spPr>
        <p:txBody>
          <a:bodyPr lIns="27432" tIns="27432" rIns="27432" bIns="27432">
            <a:normAutofit fontScale="100000" lnSpcReduction="0"/>
          </a:bodyPr>
          <a:lstStyle>
            <a:lvl1pPr defTabSz="420623">
              <a:lnSpc>
                <a:spcPct val="100000"/>
              </a:lnSpc>
              <a:spcBef>
                <a:spcPts val="800"/>
              </a:spcBef>
              <a:defRPr cap="all" sz="3496">
                <a:solidFill>
                  <a:srgbClr val="FFFFFF"/>
                </a:solidFill>
                <a:latin typeface="Arial Black"/>
                <a:ea typeface="Arial Black"/>
                <a:cs typeface="Arial Black"/>
                <a:sym typeface="Arial Black"/>
              </a:defRPr>
            </a:lvl1pPr>
          </a:lstStyle>
          <a:p>
            <a:pPr/>
            <a:r>
              <a:t>Financial applications</a:t>
            </a:r>
          </a:p>
        </p:txBody>
      </p:sp>
      <p:pic>
        <p:nvPicPr>
          <p:cNvPr id="604" name="image5.png" descr="logo_cover_5.png"/>
          <p:cNvPicPr>
            <a:picLocks noChangeAspect="1"/>
          </p:cNvPicPr>
          <p:nvPr/>
        </p:nvPicPr>
        <p:blipFill>
          <a:blip r:embed="rId4">
            <a:extLst/>
          </a:blip>
          <a:srcRect l="0" t="3537" r="0" b="3538"/>
          <a:stretch>
            <a:fillRect/>
          </a:stretch>
        </p:blipFill>
        <p:spPr>
          <a:xfrm>
            <a:off x="627879" y="504826"/>
            <a:ext cx="1243503" cy="458238"/>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03"/>
                                        </p:tgtEl>
                                        <p:attrNameLst>
                                          <p:attrName>style.visibility</p:attrName>
                                        </p:attrNameLst>
                                      </p:cBhvr>
                                      <p:to>
                                        <p:strVal val="visible"/>
                                      </p:to>
                                    </p:set>
                                    <p:anim calcmode="lin" valueType="num">
                                      <p:cBhvr>
                                        <p:cTn id="7" dur="500" fill="hold"/>
                                        <p:tgtEl>
                                          <p:spTgt spid="603"/>
                                        </p:tgtEl>
                                        <p:attrNameLst>
                                          <p:attrName>ppt_w</p:attrName>
                                        </p:attrNameLst>
                                      </p:cBhvr>
                                      <p:tavLst>
                                        <p:tav tm="0">
                                          <p:val>
                                            <p:fltVal val="0"/>
                                          </p:val>
                                        </p:tav>
                                        <p:tav tm="100000">
                                          <p:val>
                                            <p:strVal val="#ppt_w"/>
                                          </p:val>
                                        </p:tav>
                                      </p:tavLst>
                                    </p:anim>
                                    <p:anim calcmode="lin" valueType="num">
                                      <p:cBhvr>
                                        <p:cTn id="8" dur="500" fill="hold"/>
                                        <p:tgtEl>
                                          <p:spTgt spid="6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3"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8" name="UBS Paymit – explained in just a few steps.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97515" y="949020"/>
            <a:ext cx="9840630" cy="5535355"/>
          </a:xfrm>
          <a:prstGeom prst="rect">
            <a:avLst/>
          </a:prstGeom>
          <a:ln w="12700">
            <a:miter lim="400000"/>
          </a:ln>
        </p:spPr>
      </p:pic>
      <p:sp>
        <p:nvSpPr>
          <p:cNvPr id="609" name="Shape 609"/>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0" name="Shape 610"/>
          <p:cNvSpPr/>
          <p:nvPr>
            <p:ph type="body" sz="quarter" idx="1"/>
          </p:nvPr>
        </p:nvSpPr>
        <p:spPr>
          <a:xfrm>
            <a:off x="0" y="-1"/>
            <a:ext cx="9144000" cy="932690"/>
          </a:xfrm>
          <a:prstGeom prst="rect">
            <a:avLst/>
          </a:prstGeom>
        </p:spPr>
        <p:txBody>
          <a:bodyPr/>
          <a:lstStyle/>
          <a:p>
            <a:pPr/>
            <a:r>
              <a:t>PAYMIT</a:t>
            </a:r>
          </a:p>
        </p:txBody>
      </p:sp>
    </p:spTree>
  </p:cSld>
  <p:clrMapOvr>
    <a:masterClrMapping/>
  </p:clrMapOvr>
  <p:transition xmlns:p14="http://schemas.microsoft.com/office/powerpoint/2010/main" spd="slow" advClick="1" p14:dur="3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0014999" fill="hold"/>
                                        <p:tgtEl>
                                          <p:spTgt spid="60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08"/>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4" name="Funfacts_2015_ENG_Lodret.jpg"/>
          <p:cNvPicPr>
            <a:picLocks noChangeAspect="1"/>
          </p:cNvPicPr>
          <p:nvPr/>
        </p:nvPicPr>
        <p:blipFill>
          <a:blip r:embed="rId3">
            <a:extLst/>
          </a:blip>
          <a:stretch>
            <a:fillRect/>
          </a:stretch>
        </p:blipFill>
        <p:spPr>
          <a:xfrm>
            <a:off x="-23823" y="-1658400"/>
            <a:ext cx="9191815" cy="22635088"/>
          </a:xfrm>
          <a:prstGeom prst="rect">
            <a:avLst/>
          </a:prstGeom>
          <a:ln w="12700">
            <a:miter lim="400000"/>
          </a:ln>
        </p:spPr>
      </p:pic>
      <p:sp>
        <p:nvSpPr>
          <p:cNvPr id="615" name="Shape 615"/>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6" name="Shape 616"/>
          <p:cNvSpPr/>
          <p:nvPr>
            <p:ph type="body" sz="quarter" idx="1"/>
          </p:nvPr>
        </p:nvSpPr>
        <p:spPr>
          <a:xfrm>
            <a:off x="0" y="-1"/>
            <a:ext cx="9144000" cy="932690"/>
          </a:xfrm>
          <a:prstGeom prst="rect">
            <a:avLst/>
          </a:prstGeom>
        </p:spPr>
        <p:txBody>
          <a:bodyPr/>
          <a:lstStyle/>
          <a:p>
            <a:pPr/>
            <a:r>
              <a:t>MOBILEPAY</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fill="hold">
                                  <p:stCondLst>
                                    <p:cond delay="0"/>
                                  </p:stCondLst>
                                  <p:childTnLst>
                                    <p:animMotion path="M 0.000000 0.000000 L -0.000009 -0.560000" origin="layout" pathEditMode="relative">
                                      <p:cBhvr>
                                        <p:cTn id="6" dur="1000" fill="hold"/>
                                        <p:tgtEl>
                                          <p:spTgt spid="61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000009 -0.560000 L -0.000009 -1.240000" origin="layout" pathEditMode="relative">
                                      <p:cBhvr>
                                        <p:cTn id="10" dur="1000" fill="hold"/>
                                        <p:tgtEl>
                                          <p:spTgt spid="61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9 -1.240000 L -0.000009 -1.951111" origin="layout" pathEditMode="relative">
                                      <p:cBhvr>
                                        <p:cTn id="14" dur="1000" fill="hold"/>
                                        <p:tgtEl>
                                          <p:spTgt spid="614"/>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620" name="Shape 62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pic>
        <p:nvPicPr>
          <p:cNvPr id="621" name="image5.png" descr="logo_cover_5.png"/>
          <p:cNvPicPr>
            <a:picLocks noChangeAspect="1"/>
          </p:cNvPicPr>
          <p:nvPr/>
        </p:nvPicPr>
        <p:blipFill>
          <a:blip r:embed="rId3">
            <a:extLst/>
          </a:blip>
          <a:srcRect l="0" t="3537" r="0" b="3538"/>
          <a:stretch>
            <a:fillRect/>
          </a:stretch>
        </p:blipFill>
        <p:spPr>
          <a:xfrm>
            <a:off x="246879" y="250826"/>
            <a:ext cx="1243503" cy="458238"/>
          </a:xfrm>
          <a:prstGeom prst="rect">
            <a:avLst/>
          </a:prstGeom>
          <a:ln w="12700">
            <a:miter lim="400000"/>
          </a:ln>
        </p:spPr>
      </p:pic>
      <p:pic>
        <p:nvPicPr>
          <p:cNvPr id="622" name="moment.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 y="857250"/>
            <a:ext cx="9144001" cy="514350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4227470" fill="hold"/>
                                        <p:tgtEl>
                                          <p:spTgt spid="62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2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6" name="Shape 626"/>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7" name="Shape 627"/>
          <p:cNvSpPr/>
          <p:nvPr/>
        </p:nvSpPr>
        <p:spPr>
          <a:xfrm>
            <a:off x="0" y="939800"/>
            <a:ext cx="9144000" cy="371168"/>
          </a:xfrm>
          <a:prstGeom prst="rect">
            <a:avLst/>
          </a:prstGeom>
          <a:solidFill>
            <a:srgbClr val="2FC2D9"/>
          </a:solidFill>
          <a:ln w="12700">
            <a:miter lim="400000"/>
          </a:ln>
        </p:spPr>
        <p:txBody>
          <a:bodyPr lIns="45719" rIns="45719" anchor="ctr"/>
          <a:lstStyle/>
          <a:p>
            <a:pPr algn="ctr" defTabSz="457200">
              <a:lnSpc>
                <a:spcPct val="100000"/>
              </a:lnSpc>
              <a:spcBef>
                <a:spcPts val="0"/>
              </a:spcBef>
              <a:defRPr sz="1800">
                <a:solidFill>
                  <a:srgbClr val="FFFFFF"/>
                </a:solidFill>
              </a:defRPr>
            </a:pPr>
          </a:p>
        </p:txBody>
      </p:sp>
      <p:grpSp>
        <p:nvGrpSpPr>
          <p:cNvPr id="630" name="Group 630"/>
          <p:cNvGrpSpPr/>
          <p:nvPr/>
        </p:nvGrpSpPr>
        <p:grpSpPr>
          <a:xfrm>
            <a:off x="3109354" y="939799"/>
            <a:ext cx="2618" cy="5555819"/>
            <a:chOff x="0" y="0"/>
            <a:chExt cx="2617" cy="5555817"/>
          </a:xfrm>
        </p:grpSpPr>
        <p:sp>
          <p:nvSpPr>
            <p:cNvPr id="628" name="Shape 628"/>
            <p:cNvSpPr/>
            <p:nvPr/>
          </p:nvSpPr>
          <p:spPr>
            <a:xfrm flipV="1">
              <a:off x="-1" y="0"/>
              <a:ext cx="2" cy="371170"/>
            </a:xfrm>
            <a:prstGeom prst="line">
              <a:avLst/>
            </a:prstGeom>
            <a:noFill/>
            <a:ln w="12700" cap="flat">
              <a:solidFill>
                <a:srgbClr val="FFFFFF">
                  <a:alpha val="50000"/>
                </a:srgbClr>
              </a:solidFill>
              <a:prstDash val="solid"/>
              <a:round/>
            </a:ln>
            <a:effectLst/>
          </p:spPr>
          <p:txBody>
            <a:bodyPr wrap="square" lIns="45719" tIns="45719" rIns="45719" bIns="45719" numCol="1" anchor="t">
              <a:noAutofit/>
            </a:bodyPr>
            <a:lstStyle/>
            <a:p>
              <a:pPr defTabSz="457200">
                <a:lnSpc>
                  <a:spcPct val="100000"/>
                </a:lnSpc>
                <a:spcBef>
                  <a:spcPts val="0"/>
                </a:spcBef>
                <a:defRPr sz="1800">
                  <a:solidFill>
                    <a:srgbClr val="464547"/>
                  </a:solidFill>
                </a:defRPr>
              </a:pPr>
            </a:p>
          </p:txBody>
        </p:sp>
        <p:sp>
          <p:nvSpPr>
            <p:cNvPr id="629" name="Shape 629"/>
            <p:cNvSpPr/>
            <p:nvPr/>
          </p:nvSpPr>
          <p:spPr>
            <a:xfrm flipH="1" flipV="1">
              <a:off x="430" y="371170"/>
              <a:ext cx="2188" cy="5184648"/>
            </a:xfrm>
            <a:prstGeom prst="line">
              <a:avLst/>
            </a:prstGeom>
            <a:noFill/>
            <a:ln w="12700" cap="flat">
              <a:solidFill>
                <a:schemeClr val="accent1">
                  <a:lumOff val="9999"/>
                </a:schemeClr>
              </a:solidFill>
              <a:prstDash val="solid"/>
              <a:round/>
            </a:ln>
            <a:effectLst/>
          </p:spPr>
          <p:txBody>
            <a:bodyPr wrap="square" lIns="45719" tIns="45719" rIns="45719" bIns="45719" numCol="1" anchor="t">
              <a:noAutofit/>
            </a:bodyPr>
            <a:lstStyle/>
            <a:p>
              <a:pPr defTabSz="457200">
                <a:lnSpc>
                  <a:spcPct val="100000"/>
                </a:lnSpc>
                <a:spcBef>
                  <a:spcPts val="0"/>
                </a:spcBef>
                <a:defRPr sz="1800">
                  <a:solidFill>
                    <a:srgbClr val="464547"/>
                  </a:solidFill>
                </a:defRPr>
              </a:pPr>
            </a:p>
          </p:txBody>
        </p:sp>
      </p:grpSp>
      <p:grpSp>
        <p:nvGrpSpPr>
          <p:cNvPr id="633" name="Group 633"/>
          <p:cNvGrpSpPr/>
          <p:nvPr/>
        </p:nvGrpSpPr>
        <p:grpSpPr>
          <a:xfrm>
            <a:off x="870883" y="1070939"/>
            <a:ext cx="1558002" cy="1524001"/>
            <a:chOff x="-18116" y="0"/>
            <a:chExt cx="1558001" cy="1524000"/>
          </a:xfrm>
        </p:grpSpPr>
        <p:sp>
          <p:nvSpPr>
            <p:cNvPr id="631" name="Shape 631"/>
            <p:cNvSpPr/>
            <p:nvPr/>
          </p:nvSpPr>
          <p:spPr>
            <a:xfrm>
              <a:off x="-1" y="-1"/>
              <a:ext cx="1524001" cy="1524001"/>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2000">
                  <a:solidFill>
                    <a:srgbClr val="FFFFFF"/>
                  </a:solidFill>
                  <a:latin typeface="Arial Black"/>
                  <a:ea typeface="Arial Black"/>
                  <a:cs typeface="Arial Black"/>
                  <a:sym typeface="Arial Black"/>
                </a:defRPr>
              </a:pPr>
            </a:p>
          </p:txBody>
        </p:sp>
        <p:sp>
          <p:nvSpPr>
            <p:cNvPr id="632" name="Shape 632"/>
            <p:cNvSpPr/>
            <p:nvPr/>
          </p:nvSpPr>
          <p:spPr>
            <a:xfrm>
              <a:off x="-18117" y="178750"/>
              <a:ext cx="1558002" cy="1166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4500">
                  <a:solidFill>
                    <a:srgbClr val="FFFFFF"/>
                  </a:solidFill>
                  <a:latin typeface="Arial Black"/>
                  <a:ea typeface="Arial Black"/>
                  <a:cs typeface="Arial Black"/>
                  <a:sym typeface="Arial Black"/>
                </a:defRPr>
              </a:lvl1pPr>
            </a:lstStyle>
            <a:p>
              <a:pPr/>
              <a:r>
                <a:t>82%</a:t>
              </a:r>
            </a:p>
          </p:txBody>
        </p:sp>
      </p:grpSp>
      <p:sp>
        <p:nvSpPr>
          <p:cNvPr id="634" name="Shape 634"/>
          <p:cNvSpPr/>
          <p:nvPr/>
        </p:nvSpPr>
        <p:spPr>
          <a:xfrm>
            <a:off x="165017" y="3138588"/>
            <a:ext cx="2803007"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lnSpc>
                <a:spcPct val="100000"/>
              </a:lnSpc>
              <a:spcBef>
                <a:spcPts val="0"/>
              </a:spcBef>
              <a:buClr>
                <a:srgbClr val="2FC2D9"/>
              </a:buClr>
              <a:buFont typeface="Arial"/>
              <a:defRPr sz="1800">
                <a:solidFill>
                  <a:srgbClr val="000000"/>
                </a:solidFill>
                <a:latin typeface="+mn-lt"/>
                <a:ea typeface="+mn-ea"/>
                <a:cs typeface="+mn-cs"/>
                <a:sym typeface="Calibri"/>
              </a:defRPr>
            </a:lvl1pPr>
          </a:lstStyle>
          <a:p>
            <a:pPr/>
            <a:r>
              <a:t>turn to their smartphone to influence the decision in a store</a:t>
            </a:r>
          </a:p>
        </p:txBody>
      </p:sp>
      <p:grpSp>
        <p:nvGrpSpPr>
          <p:cNvPr id="637" name="Group 637"/>
          <p:cNvGrpSpPr/>
          <p:nvPr/>
        </p:nvGrpSpPr>
        <p:grpSpPr>
          <a:xfrm>
            <a:off x="6031761" y="939799"/>
            <a:ext cx="920" cy="5555817"/>
            <a:chOff x="0" y="0"/>
            <a:chExt cx="918" cy="5555815"/>
          </a:xfrm>
        </p:grpSpPr>
        <p:sp>
          <p:nvSpPr>
            <p:cNvPr id="635" name="Shape 635"/>
            <p:cNvSpPr/>
            <p:nvPr/>
          </p:nvSpPr>
          <p:spPr>
            <a:xfrm flipV="1">
              <a:off x="-1" y="0"/>
              <a:ext cx="2" cy="371170"/>
            </a:xfrm>
            <a:prstGeom prst="line">
              <a:avLst/>
            </a:prstGeom>
            <a:noFill/>
            <a:ln w="12700" cap="flat">
              <a:solidFill>
                <a:srgbClr val="FFFFFF">
                  <a:alpha val="50000"/>
                </a:srgbClr>
              </a:solidFill>
              <a:prstDash val="solid"/>
              <a:round/>
            </a:ln>
            <a:effectLst/>
          </p:spPr>
          <p:txBody>
            <a:bodyPr wrap="square" lIns="45719" tIns="45719" rIns="45719" bIns="45719" numCol="1" anchor="t">
              <a:noAutofit/>
            </a:bodyPr>
            <a:lstStyle/>
            <a:p>
              <a:pPr defTabSz="457200">
                <a:lnSpc>
                  <a:spcPct val="100000"/>
                </a:lnSpc>
                <a:spcBef>
                  <a:spcPts val="0"/>
                </a:spcBef>
                <a:defRPr sz="1800">
                  <a:solidFill>
                    <a:srgbClr val="464547"/>
                  </a:solidFill>
                </a:defRPr>
              </a:pPr>
            </a:p>
          </p:txBody>
        </p:sp>
        <p:sp>
          <p:nvSpPr>
            <p:cNvPr id="636" name="Shape 636"/>
            <p:cNvSpPr/>
            <p:nvPr/>
          </p:nvSpPr>
          <p:spPr>
            <a:xfrm flipV="1">
              <a:off x="918" y="371168"/>
              <a:ext cx="1" cy="5184648"/>
            </a:xfrm>
            <a:prstGeom prst="line">
              <a:avLst/>
            </a:prstGeom>
            <a:noFill/>
            <a:ln w="12700" cap="flat">
              <a:solidFill>
                <a:schemeClr val="accent1">
                  <a:lumOff val="9999"/>
                </a:schemeClr>
              </a:solidFill>
              <a:prstDash val="solid"/>
              <a:round/>
            </a:ln>
            <a:effectLst/>
          </p:spPr>
          <p:txBody>
            <a:bodyPr wrap="square" lIns="45719" tIns="45719" rIns="45719" bIns="45719" numCol="1" anchor="t">
              <a:noAutofit/>
            </a:bodyPr>
            <a:lstStyle/>
            <a:p>
              <a:pPr defTabSz="457200">
                <a:lnSpc>
                  <a:spcPct val="100000"/>
                </a:lnSpc>
                <a:spcBef>
                  <a:spcPts val="0"/>
                </a:spcBef>
                <a:defRPr sz="1800">
                  <a:solidFill>
                    <a:srgbClr val="464547"/>
                  </a:solidFill>
                </a:defRPr>
              </a:pPr>
            </a:p>
          </p:txBody>
        </p:sp>
      </p:grpSp>
      <p:grpSp>
        <p:nvGrpSpPr>
          <p:cNvPr id="640" name="Group 640"/>
          <p:cNvGrpSpPr/>
          <p:nvPr/>
        </p:nvGrpSpPr>
        <p:grpSpPr>
          <a:xfrm>
            <a:off x="3748611" y="942255"/>
            <a:ext cx="1645662" cy="1781369"/>
            <a:chOff x="-43516" y="-128683"/>
            <a:chExt cx="1645661" cy="1781367"/>
          </a:xfrm>
        </p:grpSpPr>
        <p:sp>
          <p:nvSpPr>
            <p:cNvPr id="638" name="Shape 638"/>
            <p:cNvSpPr/>
            <p:nvPr/>
          </p:nvSpPr>
          <p:spPr>
            <a:xfrm>
              <a:off x="-1" y="-1"/>
              <a:ext cx="1524001" cy="1524001"/>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2000">
                  <a:solidFill>
                    <a:srgbClr val="FFFFFF"/>
                  </a:solidFill>
                  <a:latin typeface="Arial Black"/>
                  <a:ea typeface="Arial Black"/>
                  <a:cs typeface="Arial Black"/>
                  <a:sym typeface="Arial Black"/>
                </a:defRPr>
              </a:pPr>
            </a:p>
          </p:txBody>
        </p:sp>
        <p:sp>
          <p:nvSpPr>
            <p:cNvPr id="639" name="Shape 639"/>
            <p:cNvSpPr/>
            <p:nvPr/>
          </p:nvSpPr>
          <p:spPr>
            <a:xfrm>
              <a:off x="-43517" y="-128684"/>
              <a:ext cx="1645662" cy="1781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4500">
                  <a:solidFill>
                    <a:srgbClr val="FFFFFF"/>
                  </a:solidFill>
                  <a:latin typeface="Arial Black"/>
                  <a:ea typeface="Arial Black"/>
                  <a:cs typeface="Arial Black"/>
                  <a:sym typeface="Arial Black"/>
                </a:defRPr>
              </a:lvl1pPr>
            </a:lstStyle>
            <a:p>
              <a:pPr/>
              <a:r>
                <a:t>62%</a:t>
              </a:r>
            </a:p>
          </p:txBody>
        </p:sp>
      </p:grpSp>
      <p:grpSp>
        <p:nvGrpSpPr>
          <p:cNvPr id="643" name="Group 643"/>
          <p:cNvGrpSpPr/>
          <p:nvPr/>
        </p:nvGrpSpPr>
        <p:grpSpPr>
          <a:xfrm>
            <a:off x="6730999" y="1070939"/>
            <a:ext cx="1524001" cy="1524001"/>
            <a:chOff x="0" y="0"/>
            <a:chExt cx="1524000" cy="1524000"/>
          </a:xfrm>
        </p:grpSpPr>
        <p:sp>
          <p:nvSpPr>
            <p:cNvPr id="641" name="Shape 641"/>
            <p:cNvSpPr/>
            <p:nvPr/>
          </p:nvSpPr>
          <p:spPr>
            <a:xfrm>
              <a:off x="-1" y="-1"/>
              <a:ext cx="1524001" cy="1524001"/>
            </a:xfrm>
            <a:prstGeom prst="ellipse">
              <a:avLst/>
            </a:prstGeom>
            <a:solidFill>
              <a:srgbClr val="2FC2D9"/>
            </a:solidFill>
            <a:ln w="25400" cap="flat">
              <a:solidFill>
                <a:srgbClr val="FFFFFF"/>
              </a:solidFill>
              <a:prstDash val="solid"/>
              <a:round/>
            </a:ln>
            <a:effectLst/>
          </p:spPr>
          <p:txBody>
            <a:bodyPr wrap="square" lIns="45719" tIns="45719" rIns="45719" bIns="45719" numCol="1" anchor="ctr">
              <a:noAutofit/>
            </a:bodyPr>
            <a:lstStyle/>
            <a:p>
              <a:pPr algn="ctr" defTabSz="457200">
                <a:lnSpc>
                  <a:spcPct val="100000"/>
                </a:lnSpc>
                <a:spcBef>
                  <a:spcPts val="0"/>
                </a:spcBef>
                <a:defRPr sz="2000">
                  <a:solidFill>
                    <a:srgbClr val="FFFFFF"/>
                  </a:solidFill>
                  <a:latin typeface="Arial Black"/>
                  <a:ea typeface="Arial Black"/>
                  <a:cs typeface="Arial Black"/>
                  <a:sym typeface="Arial Black"/>
                </a:defRPr>
              </a:pPr>
            </a:p>
          </p:txBody>
        </p:sp>
        <p:sp>
          <p:nvSpPr>
            <p:cNvPr id="642" name="Shape 642"/>
            <p:cNvSpPr/>
            <p:nvPr/>
          </p:nvSpPr>
          <p:spPr>
            <a:xfrm>
              <a:off x="12988" y="178750"/>
              <a:ext cx="1484779" cy="11665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defRPr sz="4500">
                  <a:solidFill>
                    <a:srgbClr val="FFFFFF"/>
                  </a:solidFill>
                  <a:latin typeface="Arial Black"/>
                  <a:ea typeface="Arial Black"/>
                  <a:cs typeface="Arial Black"/>
                  <a:sym typeface="Arial Black"/>
                </a:defRPr>
              </a:lvl1pPr>
            </a:lstStyle>
            <a:p>
              <a:pPr/>
              <a:r>
                <a:t>90%</a:t>
              </a:r>
            </a:p>
          </p:txBody>
        </p:sp>
      </p:grpSp>
      <p:sp>
        <p:nvSpPr>
          <p:cNvPr id="644" name="Shape 644"/>
          <p:cNvSpPr/>
          <p:nvPr>
            <p:ph type="body" sz="quarter" idx="1"/>
          </p:nvPr>
        </p:nvSpPr>
        <p:spPr>
          <a:xfrm>
            <a:off x="0" y="-1"/>
            <a:ext cx="9144000" cy="932690"/>
          </a:xfrm>
          <a:prstGeom prst="rect">
            <a:avLst/>
          </a:prstGeom>
        </p:spPr>
        <p:txBody>
          <a:bodyPr/>
          <a:lstStyle/>
          <a:p>
            <a:pPr/>
            <a:r>
              <a:t>WHAT DOES THIS MEAN?</a:t>
            </a:r>
          </a:p>
        </p:txBody>
      </p:sp>
      <p:sp>
        <p:nvSpPr>
          <p:cNvPr id="645" name="Shape 645"/>
          <p:cNvSpPr/>
          <p:nvPr/>
        </p:nvSpPr>
        <p:spPr>
          <a:xfrm>
            <a:off x="3157616" y="3125888"/>
            <a:ext cx="2803007"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lnSpc>
                <a:spcPct val="100000"/>
              </a:lnSpc>
              <a:spcBef>
                <a:spcPts val="0"/>
              </a:spcBef>
              <a:buClr>
                <a:srgbClr val="2FC2D9"/>
              </a:buClr>
              <a:buFont typeface="Arial"/>
              <a:defRPr sz="1800">
                <a:solidFill>
                  <a:srgbClr val="000000"/>
                </a:solidFill>
                <a:latin typeface="+mn-lt"/>
                <a:ea typeface="+mn-ea"/>
                <a:cs typeface="+mn-cs"/>
                <a:sym typeface="Calibri"/>
              </a:defRPr>
            </a:lvl1pPr>
          </a:lstStyle>
          <a:p>
            <a:pPr/>
            <a:r>
              <a:t>take action to solve an unexpected problem because they have smartphone</a:t>
            </a:r>
          </a:p>
        </p:txBody>
      </p:sp>
      <p:sp>
        <p:nvSpPr>
          <p:cNvPr id="646" name="Shape 646"/>
          <p:cNvSpPr/>
          <p:nvPr/>
        </p:nvSpPr>
        <p:spPr>
          <a:xfrm>
            <a:off x="6150214" y="3125888"/>
            <a:ext cx="2803007" cy="89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lnSpc>
                <a:spcPct val="100000"/>
              </a:lnSpc>
              <a:spcBef>
                <a:spcPts val="0"/>
              </a:spcBef>
              <a:buClr>
                <a:srgbClr val="2FC2D9"/>
              </a:buClr>
              <a:buFont typeface="Arial"/>
              <a:defRPr sz="1800">
                <a:solidFill>
                  <a:srgbClr val="000000"/>
                </a:solidFill>
                <a:latin typeface="+mn-lt"/>
                <a:ea typeface="+mn-ea"/>
                <a:cs typeface="+mn-cs"/>
                <a:sym typeface="Calibri"/>
              </a:defRPr>
            </a:lvl1pPr>
          </a:lstStyle>
          <a:p>
            <a:pPr/>
            <a:r>
              <a:t>use their phone to make progress toward a long term goal</a:t>
            </a:r>
          </a:p>
        </p:txBody>
      </p:sp>
    </p:spTree>
  </p:cSld>
  <p:clrMapOvr>
    <a:masterClrMapping/>
  </p:clrMapOvr>
  <p:transition xmlns:p14="http://schemas.microsoft.com/office/powerpoint/2010/main" spd="slow" advClick="1" p14:dur="3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633"/>
                                        </p:tgtEl>
                                        <p:attrNameLst>
                                          <p:attrName>style.visibility</p:attrName>
                                        </p:attrNameLst>
                                      </p:cBhvr>
                                      <p:to>
                                        <p:strVal val="visible"/>
                                      </p:to>
                                    </p:set>
                                    <p:anim calcmode="lin" valueType="num">
                                      <p:cBhvr>
                                        <p:cTn id="7" dur="1000" fill="hold"/>
                                        <p:tgtEl>
                                          <p:spTgt spid="633"/>
                                        </p:tgtEl>
                                        <p:attrNameLst>
                                          <p:attrName>ppt_w</p:attrName>
                                        </p:attrNameLst>
                                      </p:cBhvr>
                                      <p:tavLst>
                                        <p:tav tm="0">
                                          <p:val>
                                            <p:fltVal val="0"/>
                                          </p:val>
                                        </p:tav>
                                        <p:tav tm="100000">
                                          <p:val>
                                            <p:strVal val="#ppt_w"/>
                                          </p:val>
                                        </p:tav>
                                      </p:tavLst>
                                    </p:anim>
                                    <p:anim calcmode="lin" valueType="num">
                                      <p:cBhvr>
                                        <p:cTn id="8" dur="1000" fill="hold"/>
                                        <p:tgtEl>
                                          <p:spTgt spid="633"/>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634"/>
                                        </p:tgtEl>
                                        <p:attrNameLst>
                                          <p:attrName>style.visibility</p:attrName>
                                        </p:attrNameLst>
                                      </p:cBhvr>
                                      <p:to>
                                        <p:strVal val="visible"/>
                                      </p:to>
                                    </p:set>
                                    <p:anim calcmode="lin" valueType="num">
                                      <p:cBhvr>
                                        <p:cTn id="12" dur="1000" fill="hold"/>
                                        <p:tgtEl>
                                          <p:spTgt spid="634"/>
                                        </p:tgtEl>
                                        <p:attrNameLst>
                                          <p:attrName>ppt_w</p:attrName>
                                        </p:attrNameLst>
                                      </p:cBhvr>
                                      <p:tavLst>
                                        <p:tav tm="0">
                                          <p:val>
                                            <p:fltVal val="0"/>
                                          </p:val>
                                        </p:tav>
                                        <p:tav tm="100000">
                                          <p:val>
                                            <p:strVal val="#ppt_w"/>
                                          </p:val>
                                        </p:tav>
                                      </p:tavLst>
                                    </p:anim>
                                    <p:anim calcmode="lin" valueType="num">
                                      <p:cBhvr>
                                        <p:cTn id="13" dur="1000" fill="hold"/>
                                        <p:tgtEl>
                                          <p:spTgt spid="634"/>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640"/>
                                        </p:tgtEl>
                                        <p:attrNameLst>
                                          <p:attrName>style.visibility</p:attrName>
                                        </p:attrNameLst>
                                      </p:cBhvr>
                                      <p:to>
                                        <p:strVal val="visible"/>
                                      </p:to>
                                    </p:set>
                                    <p:anim calcmode="lin" valueType="num">
                                      <p:cBhvr>
                                        <p:cTn id="18" dur="1000" fill="hold"/>
                                        <p:tgtEl>
                                          <p:spTgt spid="640"/>
                                        </p:tgtEl>
                                        <p:attrNameLst>
                                          <p:attrName>ppt_w</p:attrName>
                                        </p:attrNameLst>
                                      </p:cBhvr>
                                      <p:tavLst>
                                        <p:tav tm="0">
                                          <p:val>
                                            <p:fltVal val="0"/>
                                          </p:val>
                                        </p:tav>
                                        <p:tav tm="100000">
                                          <p:val>
                                            <p:strVal val="#ppt_w"/>
                                          </p:val>
                                        </p:tav>
                                      </p:tavLst>
                                    </p:anim>
                                    <p:anim calcmode="lin" valueType="num">
                                      <p:cBhvr>
                                        <p:cTn id="19" dur="1000" fill="hold"/>
                                        <p:tgtEl>
                                          <p:spTgt spid="640"/>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Class="entr" nodeType="afterEffect" presetSubtype="16" presetID="23" grpId="4" fill="hold">
                                  <p:stCondLst>
                                    <p:cond delay="0"/>
                                  </p:stCondLst>
                                  <p:iterate type="el" backwards="0">
                                    <p:tmAbs val="0"/>
                                  </p:iterate>
                                  <p:childTnLst>
                                    <p:set>
                                      <p:cBhvr>
                                        <p:cTn id="22" fill="hold"/>
                                        <p:tgtEl>
                                          <p:spTgt spid="645"/>
                                        </p:tgtEl>
                                        <p:attrNameLst>
                                          <p:attrName>style.visibility</p:attrName>
                                        </p:attrNameLst>
                                      </p:cBhvr>
                                      <p:to>
                                        <p:strVal val="visible"/>
                                      </p:to>
                                    </p:set>
                                    <p:anim calcmode="lin" valueType="num">
                                      <p:cBhvr>
                                        <p:cTn id="23" dur="1000" fill="hold"/>
                                        <p:tgtEl>
                                          <p:spTgt spid="645"/>
                                        </p:tgtEl>
                                        <p:attrNameLst>
                                          <p:attrName>ppt_w</p:attrName>
                                        </p:attrNameLst>
                                      </p:cBhvr>
                                      <p:tavLst>
                                        <p:tav tm="0">
                                          <p:val>
                                            <p:fltVal val="0"/>
                                          </p:val>
                                        </p:tav>
                                        <p:tav tm="100000">
                                          <p:val>
                                            <p:strVal val="#ppt_w"/>
                                          </p:val>
                                        </p:tav>
                                      </p:tavLst>
                                    </p:anim>
                                    <p:anim calcmode="lin" valueType="num">
                                      <p:cBhvr>
                                        <p:cTn id="24" dur="1000" fill="hold"/>
                                        <p:tgtEl>
                                          <p:spTgt spid="645"/>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5" fill="hold">
                                  <p:stCondLst>
                                    <p:cond delay="0"/>
                                  </p:stCondLst>
                                  <p:iterate type="el" backwards="0">
                                    <p:tmAbs val="0"/>
                                  </p:iterate>
                                  <p:childTnLst>
                                    <p:set>
                                      <p:cBhvr>
                                        <p:cTn id="28" fill="hold"/>
                                        <p:tgtEl>
                                          <p:spTgt spid="643"/>
                                        </p:tgtEl>
                                        <p:attrNameLst>
                                          <p:attrName>style.visibility</p:attrName>
                                        </p:attrNameLst>
                                      </p:cBhvr>
                                      <p:to>
                                        <p:strVal val="visible"/>
                                      </p:to>
                                    </p:set>
                                    <p:anim calcmode="lin" valueType="num">
                                      <p:cBhvr>
                                        <p:cTn id="29" dur="1000" fill="hold"/>
                                        <p:tgtEl>
                                          <p:spTgt spid="643"/>
                                        </p:tgtEl>
                                        <p:attrNameLst>
                                          <p:attrName>ppt_w</p:attrName>
                                        </p:attrNameLst>
                                      </p:cBhvr>
                                      <p:tavLst>
                                        <p:tav tm="0">
                                          <p:val>
                                            <p:fltVal val="0"/>
                                          </p:val>
                                        </p:tav>
                                        <p:tav tm="100000">
                                          <p:val>
                                            <p:strVal val="#ppt_w"/>
                                          </p:val>
                                        </p:tav>
                                      </p:tavLst>
                                    </p:anim>
                                    <p:anim calcmode="lin" valueType="num">
                                      <p:cBhvr>
                                        <p:cTn id="30" dur="1000" fill="hold"/>
                                        <p:tgtEl>
                                          <p:spTgt spid="643"/>
                                        </p:tgtEl>
                                        <p:attrNameLst>
                                          <p:attrName>ppt_h</p:attrName>
                                        </p:attrNameLst>
                                      </p:cBhvr>
                                      <p:tavLst>
                                        <p:tav tm="0">
                                          <p:val>
                                            <p:fltVal val="0"/>
                                          </p:val>
                                        </p:tav>
                                        <p:tav tm="100000">
                                          <p:val>
                                            <p:strVal val="#ppt_h"/>
                                          </p:val>
                                        </p:tav>
                                      </p:tavLst>
                                    </p:anim>
                                  </p:childTnLst>
                                </p:cTn>
                              </p:par>
                            </p:childTnLst>
                          </p:cTn>
                        </p:par>
                        <p:par>
                          <p:cTn id="31" fill="hold">
                            <p:stCondLst>
                              <p:cond delay="1000"/>
                            </p:stCondLst>
                            <p:childTnLst>
                              <p:par>
                                <p:cTn id="32" presetClass="entr" nodeType="afterEffect" presetSubtype="16" presetID="23" grpId="6" fill="hold">
                                  <p:stCondLst>
                                    <p:cond delay="0"/>
                                  </p:stCondLst>
                                  <p:iterate type="el" backwards="0">
                                    <p:tmAbs val="0"/>
                                  </p:iterate>
                                  <p:childTnLst>
                                    <p:set>
                                      <p:cBhvr>
                                        <p:cTn id="33" fill="hold"/>
                                        <p:tgtEl>
                                          <p:spTgt spid="646"/>
                                        </p:tgtEl>
                                        <p:attrNameLst>
                                          <p:attrName>style.visibility</p:attrName>
                                        </p:attrNameLst>
                                      </p:cBhvr>
                                      <p:to>
                                        <p:strVal val="visible"/>
                                      </p:to>
                                    </p:set>
                                    <p:anim calcmode="lin" valueType="num">
                                      <p:cBhvr>
                                        <p:cTn id="34" dur="1000" fill="hold"/>
                                        <p:tgtEl>
                                          <p:spTgt spid="646"/>
                                        </p:tgtEl>
                                        <p:attrNameLst>
                                          <p:attrName>ppt_w</p:attrName>
                                        </p:attrNameLst>
                                      </p:cBhvr>
                                      <p:tavLst>
                                        <p:tav tm="0">
                                          <p:val>
                                            <p:fltVal val="0"/>
                                          </p:val>
                                        </p:tav>
                                        <p:tav tm="100000">
                                          <p:val>
                                            <p:strVal val="#ppt_w"/>
                                          </p:val>
                                        </p:tav>
                                      </p:tavLst>
                                    </p:anim>
                                    <p:anim calcmode="lin" valueType="num">
                                      <p:cBhvr>
                                        <p:cTn id="35" dur="1000" fill="hold"/>
                                        <p:tgtEl>
                                          <p:spTgt spid="6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6" grpId="6"/>
      <p:bldP build="whole" bldLvl="1" animBg="1" rev="0" advAuto="0" spid="640" grpId="3"/>
      <p:bldP build="whole" bldLvl="1" animBg="1" rev="0" advAuto="0" spid="643" grpId="5"/>
      <p:bldP build="whole" bldLvl="1" animBg="1" rev="0" advAuto="0" spid="645" grpId="4"/>
      <p:bldP build="whole" bldLvl="1" animBg="1" rev="0" advAuto="0" spid="634" grpId="2"/>
      <p:bldP build="whole" bldLvl="1" animBg="1" rev="0" advAuto="0" spid="633"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 name="Shape 650"/>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51" name="image5.png" descr="logo_cover_5.png"/>
          <p:cNvPicPr>
            <a:picLocks noChangeAspect="1"/>
          </p:cNvPicPr>
          <p:nvPr/>
        </p:nvPicPr>
        <p:blipFill>
          <a:blip r:embed="rId3">
            <a:extLst/>
          </a:blip>
          <a:srcRect l="0" t="3537" r="0" b="3538"/>
          <a:stretch>
            <a:fillRect/>
          </a:stretch>
        </p:blipFill>
        <p:spPr>
          <a:xfrm>
            <a:off x="627879" y="504826"/>
            <a:ext cx="1243503" cy="458238"/>
          </a:xfrm>
          <a:prstGeom prst="rect">
            <a:avLst/>
          </a:prstGeom>
          <a:ln w="12700">
            <a:miter lim="400000"/>
          </a:ln>
        </p:spPr>
      </p:pic>
      <p:sp>
        <p:nvSpPr>
          <p:cNvPr id="652" name="Shape 652"/>
          <p:cNvSpPr/>
          <p:nvPr/>
        </p:nvSpPr>
        <p:spPr>
          <a:xfrm>
            <a:off x="619422" y="2519347"/>
            <a:ext cx="7905156" cy="1819306"/>
          </a:xfrm>
          <a:prstGeom prst="rect">
            <a:avLst/>
          </a:prstGeom>
          <a:solidFill>
            <a:srgbClr val="2FC2D9"/>
          </a:solidFill>
          <a:ln w="12700">
            <a:miter lim="400000"/>
          </a:ln>
          <a:extLst>
            <a:ext uri="{C572A759-6A51-4108-AA02-DFA0A04FC94B}">
              <ma14:wrappingTextBoxFlag xmlns:ma14="http://schemas.microsoft.com/office/mac/drawingml/2011/main" val="1"/>
            </a:ext>
          </a:extLst>
        </p:spPr>
        <p:txBody>
          <a:bodyPr lIns="27432" tIns="27432" rIns="27432" bIns="27432">
            <a:normAutofit fontScale="100000" lnSpcReduction="0"/>
          </a:bodyPr>
          <a:lstStyle>
            <a:lvl1pPr defTabSz="429768">
              <a:lnSpc>
                <a:spcPct val="100000"/>
              </a:lnSpc>
              <a:spcBef>
                <a:spcPts val="800"/>
              </a:spcBef>
              <a:defRPr cap="all" sz="9400">
                <a:solidFill>
                  <a:srgbClr val="FFFFFF"/>
                </a:solidFill>
                <a:latin typeface="Arial Black"/>
                <a:ea typeface="Arial Black"/>
                <a:cs typeface="Arial Black"/>
                <a:sym typeface="Arial Black"/>
              </a:defRPr>
            </a:lvl1pPr>
          </a:lstStyle>
          <a:p>
            <a:pPr/>
            <a:r>
              <a:t>IWWIWWIWI</a:t>
            </a:r>
          </a:p>
        </p:txBody>
      </p:sp>
      <p:sp>
        <p:nvSpPr>
          <p:cNvPr id="653" name="Shape 653"/>
          <p:cNvSpPr/>
          <p:nvPr/>
        </p:nvSpPr>
        <p:spPr>
          <a:xfrm>
            <a:off x="890656" y="4403433"/>
            <a:ext cx="7235849"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ct val="100000"/>
              </a:lnSpc>
              <a:spcBef>
                <a:spcPts val="0"/>
              </a:spcBef>
              <a:defRPr cap="all" sz="2600">
                <a:solidFill>
                  <a:schemeClr val="accent2">
                    <a:lumOff val="11666"/>
                  </a:schemeClr>
                </a:solidFill>
                <a:latin typeface="Arial Black"/>
                <a:ea typeface="Arial Black"/>
                <a:cs typeface="Arial Black"/>
                <a:sym typeface="Arial Black"/>
              </a:defRPr>
            </a:lvl1pPr>
          </a:lstStyle>
          <a:p>
            <a:pPr/>
            <a:r>
              <a:t>I want what I want when I want it</a:t>
            </a:r>
          </a:p>
        </p:txBody>
      </p:sp>
      <p:sp>
        <p:nvSpPr>
          <p:cNvPr id="654" name="Shape 654"/>
          <p:cNvSpPr/>
          <p:nvPr/>
        </p:nvSpPr>
        <p:spPr>
          <a:xfrm>
            <a:off x="2351156" y="4784433"/>
            <a:ext cx="1448311"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ct val="100000"/>
              </a:lnSpc>
              <a:spcBef>
                <a:spcPts val="0"/>
              </a:spcBef>
              <a:defRPr cap="all" sz="2610">
                <a:solidFill>
                  <a:srgbClr val="FFFFFF"/>
                </a:solidFill>
                <a:latin typeface="Arial Black"/>
                <a:ea typeface="Arial Black"/>
                <a:cs typeface="Arial Black"/>
                <a:sym typeface="Arial Black"/>
              </a:defRPr>
            </a:lvl1pPr>
          </a:lstStyle>
          <a:p>
            <a:pPr/>
            <a:r>
              <a:t>where</a:t>
            </a:r>
          </a:p>
        </p:txBody>
      </p:sp>
      <p:sp>
        <p:nvSpPr>
          <p:cNvPr id="655" name="Shape 655"/>
          <p:cNvSpPr/>
          <p:nvPr/>
        </p:nvSpPr>
        <p:spPr>
          <a:xfrm>
            <a:off x="4990923" y="4784433"/>
            <a:ext cx="982181"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ct val="100000"/>
              </a:lnSpc>
              <a:spcBef>
                <a:spcPts val="0"/>
              </a:spcBef>
              <a:defRPr cap="all" sz="2610">
                <a:solidFill>
                  <a:srgbClr val="FFFFFF"/>
                </a:solidFill>
                <a:latin typeface="Arial Black"/>
                <a:ea typeface="Arial Black"/>
                <a:cs typeface="Arial Black"/>
                <a:sym typeface="Arial Black"/>
              </a:defRPr>
            </a:lvl1pPr>
          </a:lstStyle>
          <a:p>
            <a:pPr/>
            <a:r>
              <a:t>HOW</a:t>
            </a:r>
          </a:p>
        </p:txBody>
      </p:sp>
      <p:sp>
        <p:nvSpPr>
          <p:cNvPr id="656" name="Shape 656"/>
          <p:cNvSpPr/>
          <p:nvPr/>
        </p:nvSpPr>
        <p:spPr>
          <a:xfrm>
            <a:off x="2332382" y="4403433"/>
            <a:ext cx="1190257"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ct val="100000"/>
              </a:lnSpc>
              <a:spcBef>
                <a:spcPts val="0"/>
              </a:spcBef>
              <a:defRPr cap="all" sz="2620">
                <a:solidFill>
                  <a:srgbClr val="FFFFFF"/>
                </a:solidFill>
                <a:latin typeface="Arial Black"/>
                <a:ea typeface="Arial Black"/>
                <a:cs typeface="Arial Black"/>
                <a:sym typeface="Arial Black"/>
              </a:defRPr>
            </a:lvl1pPr>
          </a:lstStyle>
          <a:p>
            <a:pPr/>
            <a:r>
              <a:t>WHAT</a:t>
            </a:r>
          </a:p>
        </p:txBody>
      </p:sp>
      <p:sp>
        <p:nvSpPr>
          <p:cNvPr id="657" name="Shape 657"/>
          <p:cNvSpPr/>
          <p:nvPr/>
        </p:nvSpPr>
        <p:spPr>
          <a:xfrm>
            <a:off x="4972148" y="4403433"/>
            <a:ext cx="1227223"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ct val="100000"/>
              </a:lnSpc>
              <a:spcBef>
                <a:spcPts val="0"/>
              </a:spcBef>
              <a:defRPr cap="all" sz="2610">
                <a:solidFill>
                  <a:srgbClr val="FFFFFF"/>
                </a:solidFill>
                <a:latin typeface="Arial Black"/>
                <a:ea typeface="Arial Black"/>
                <a:cs typeface="Arial Black"/>
                <a:sym typeface="Arial Black"/>
              </a:defRPr>
            </a:lvl1pPr>
          </a:lstStyle>
          <a:p>
            <a:pPr/>
            <a:r>
              <a:t>WHEN</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52"/>
                                        </p:tgtEl>
                                        <p:attrNameLst>
                                          <p:attrName>style.visibility</p:attrName>
                                        </p:attrNameLst>
                                      </p:cBhvr>
                                      <p:to>
                                        <p:strVal val="visible"/>
                                      </p:to>
                                    </p:set>
                                    <p:anim calcmode="lin" valueType="num">
                                      <p:cBhvr>
                                        <p:cTn id="7" dur="500" fill="hold"/>
                                        <p:tgtEl>
                                          <p:spTgt spid="652"/>
                                        </p:tgtEl>
                                        <p:attrNameLst>
                                          <p:attrName>ppt_w</p:attrName>
                                        </p:attrNameLst>
                                      </p:cBhvr>
                                      <p:tavLst>
                                        <p:tav tm="0">
                                          <p:val>
                                            <p:fltVal val="0"/>
                                          </p:val>
                                        </p:tav>
                                        <p:tav tm="100000">
                                          <p:val>
                                            <p:strVal val="#ppt_w"/>
                                          </p:val>
                                        </p:tav>
                                      </p:tavLst>
                                    </p:anim>
                                    <p:anim calcmode="lin" valueType="num">
                                      <p:cBhvr>
                                        <p:cTn id="8" dur="500" fill="hold"/>
                                        <p:tgtEl>
                                          <p:spTgt spid="65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653">
                                            <p:bg/>
                                          </p:spTgt>
                                        </p:tgtEl>
                                        <p:attrNameLst>
                                          <p:attrName>style.visibility</p:attrName>
                                        </p:attrNameLst>
                                      </p:cBhvr>
                                      <p:to>
                                        <p:strVal val="visible"/>
                                      </p:to>
                                    </p:set>
                                    <p:anim calcmode="lin" valueType="num">
                                      <p:cBhvr>
                                        <p:cTn id="13" dur="500" fill="hold"/>
                                        <p:tgtEl>
                                          <p:spTgt spid="653">
                                            <p:bg/>
                                          </p:spTgt>
                                        </p:tgtEl>
                                        <p:attrNameLst>
                                          <p:attrName>ppt_w</p:attrName>
                                        </p:attrNameLst>
                                      </p:cBhvr>
                                      <p:tavLst>
                                        <p:tav tm="0">
                                          <p:val>
                                            <p:fltVal val="0"/>
                                          </p:val>
                                        </p:tav>
                                        <p:tav tm="100000">
                                          <p:val>
                                            <p:strVal val="#ppt_w"/>
                                          </p:val>
                                        </p:tav>
                                      </p:tavLst>
                                    </p:anim>
                                    <p:anim calcmode="lin" valueType="num">
                                      <p:cBhvr>
                                        <p:cTn id="14" dur="500" fill="hold"/>
                                        <p:tgtEl>
                                          <p:spTgt spid="653">
                                            <p:bg/>
                                          </p:spTgt>
                                        </p:tgtEl>
                                        <p:attrNameLst>
                                          <p:attrName>ppt_h</p:attrName>
                                        </p:attrNameLst>
                                      </p:cBhvr>
                                      <p:tavLst>
                                        <p:tav tm="0">
                                          <p:val>
                                            <p:fltVal val="0"/>
                                          </p:val>
                                        </p:tav>
                                        <p:tav tm="100000">
                                          <p:val>
                                            <p:strVal val="#ppt_h"/>
                                          </p:val>
                                        </p:tav>
                                      </p:tavLst>
                                    </p:anim>
                                  </p:childTnLst>
                                </p:cTn>
                              </p:par>
                              <p:par>
                                <p:cTn id="15" presetClass="entr" nodeType="withEffect" presetSubtype="16" presetID="23" grpId="2" fill="hold">
                                  <p:stCondLst>
                                    <p:cond delay="0"/>
                                  </p:stCondLst>
                                  <p:iterate type="el" backwards="0">
                                    <p:tmAbs val="0"/>
                                  </p:iterate>
                                  <p:childTnLst>
                                    <p:set>
                                      <p:cBhvr>
                                        <p:cTn id="16" fill="hold"/>
                                        <p:tgtEl>
                                          <p:spTgt spid="653">
                                            <p:txEl>
                                              <p:pRg st="0" end="0"/>
                                            </p:txEl>
                                          </p:spTgt>
                                        </p:tgtEl>
                                        <p:attrNameLst>
                                          <p:attrName>style.visibility</p:attrName>
                                        </p:attrNameLst>
                                      </p:cBhvr>
                                      <p:to>
                                        <p:strVal val="visible"/>
                                      </p:to>
                                    </p:set>
                                    <p:anim calcmode="lin" valueType="num">
                                      <p:cBhvr>
                                        <p:cTn id="17" dur="500" fill="hold"/>
                                        <p:tgtEl>
                                          <p:spTgt spid="65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65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3" fill="hold">
                                  <p:stCondLst>
                                    <p:cond delay="0"/>
                                  </p:stCondLst>
                                  <p:iterate type="el" backwards="0">
                                    <p:tmAbs val="0"/>
                                  </p:iterate>
                                  <p:childTnLst>
                                    <p:set>
                                      <p:cBhvr>
                                        <p:cTn id="22" fill="hold"/>
                                        <p:tgtEl>
                                          <p:spTgt spid="656">
                                            <p:bg/>
                                          </p:spTgt>
                                        </p:tgtEl>
                                        <p:attrNameLst>
                                          <p:attrName>style.visibility</p:attrName>
                                        </p:attrNameLst>
                                      </p:cBhvr>
                                      <p:to>
                                        <p:strVal val="visible"/>
                                      </p:to>
                                    </p:set>
                                    <p:anim calcmode="lin" valueType="num">
                                      <p:cBhvr>
                                        <p:cTn id="23" dur="500" fill="hold"/>
                                        <p:tgtEl>
                                          <p:spTgt spid="656">
                                            <p:bg/>
                                          </p:spTgt>
                                        </p:tgtEl>
                                        <p:attrNameLst>
                                          <p:attrName>ppt_w</p:attrName>
                                        </p:attrNameLst>
                                      </p:cBhvr>
                                      <p:tavLst>
                                        <p:tav tm="0">
                                          <p:val>
                                            <p:fltVal val="0"/>
                                          </p:val>
                                        </p:tav>
                                        <p:tav tm="100000">
                                          <p:val>
                                            <p:strVal val="#ppt_w"/>
                                          </p:val>
                                        </p:tav>
                                      </p:tavLst>
                                    </p:anim>
                                    <p:anim calcmode="lin" valueType="num">
                                      <p:cBhvr>
                                        <p:cTn id="24" dur="500" fill="hold"/>
                                        <p:tgtEl>
                                          <p:spTgt spid="656">
                                            <p:bg/>
                                          </p:spTgt>
                                        </p:tgtEl>
                                        <p:attrNameLst>
                                          <p:attrName>ppt_h</p:attrName>
                                        </p:attrNameLst>
                                      </p:cBhvr>
                                      <p:tavLst>
                                        <p:tav tm="0">
                                          <p:val>
                                            <p:fltVal val="0"/>
                                          </p:val>
                                        </p:tav>
                                        <p:tav tm="100000">
                                          <p:val>
                                            <p:strVal val="#ppt_h"/>
                                          </p:val>
                                        </p:tav>
                                      </p:tavLst>
                                    </p:anim>
                                  </p:childTnLst>
                                </p:cTn>
                              </p:par>
                              <p:par>
                                <p:cTn id="25" presetClass="entr" nodeType="withEffect" presetSubtype="16" presetID="23" grpId="3" fill="hold">
                                  <p:stCondLst>
                                    <p:cond delay="0"/>
                                  </p:stCondLst>
                                  <p:iterate type="el" backwards="0">
                                    <p:tmAbs val="0"/>
                                  </p:iterate>
                                  <p:childTnLst>
                                    <p:set>
                                      <p:cBhvr>
                                        <p:cTn id="26" fill="hold"/>
                                        <p:tgtEl>
                                          <p:spTgt spid="656">
                                            <p:txEl>
                                              <p:pRg st="0" end="0"/>
                                            </p:txEl>
                                          </p:spTgt>
                                        </p:tgtEl>
                                        <p:attrNameLst>
                                          <p:attrName>style.visibility</p:attrName>
                                        </p:attrNameLst>
                                      </p:cBhvr>
                                      <p:to>
                                        <p:strVal val="visible"/>
                                      </p:to>
                                    </p:set>
                                    <p:anim calcmode="lin" valueType="num">
                                      <p:cBhvr>
                                        <p:cTn id="27" dur="500" fill="hold"/>
                                        <p:tgtEl>
                                          <p:spTgt spid="656">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656">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16" presetID="23" grpId="4" fill="hold">
                                  <p:stCondLst>
                                    <p:cond delay="0"/>
                                  </p:stCondLst>
                                  <p:iterate type="el" backwards="0">
                                    <p:tmAbs val="0"/>
                                  </p:iterate>
                                  <p:childTnLst>
                                    <p:set>
                                      <p:cBhvr>
                                        <p:cTn id="32" fill="hold"/>
                                        <p:tgtEl>
                                          <p:spTgt spid="657">
                                            <p:bg/>
                                          </p:spTgt>
                                        </p:tgtEl>
                                        <p:attrNameLst>
                                          <p:attrName>style.visibility</p:attrName>
                                        </p:attrNameLst>
                                      </p:cBhvr>
                                      <p:to>
                                        <p:strVal val="visible"/>
                                      </p:to>
                                    </p:set>
                                    <p:anim calcmode="lin" valueType="num">
                                      <p:cBhvr>
                                        <p:cTn id="33" dur="500" fill="hold"/>
                                        <p:tgtEl>
                                          <p:spTgt spid="657">
                                            <p:bg/>
                                          </p:spTgt>
                                        </p:tgtEl>
                                        <p:attrNameLst>
                                          <p:attrName>ppt_w</p:attrName>
                                        </p:attrNameLst>
                                      </p:cBhvr>
                                      <p:tavLst>
                                        <p:tav tm="0">
                                          <p:val>
                                            <p:fltVal val="0"/>
                                          </p:val>
                                        </p:tav>
                                        <p:tav tm="100000">
                                          <p:val>
                                            <p:strVal val="#ppt_w"/>
                                          </p:val>
                                        </p:tav>
                                      </p:tavLst>
                                    </p:anim>
                                    <p:anim calcmode="lin" valueType="num">
                                      <p:cBhvr>
                                        <p:cTn id="34" dur="500" fill="hold"/>
                                        <p:tgtEl>
                                          <p:spTgt spid="657">
                                            <p:bg/>
                                          </p:spTgt>
                                        </p:tgtEl>
                                        <p:attrNameLst>
                                          <p:attrName>ppt_h</p:attrName>
                                        </p:attrNameLst>
                                      </p:cBhvr>
                                      <p:tavLst>
                                        <p:tav tm="0">
                                          <p:val>
                                            <p:fltVal val="0"/>
                                          </p:val>
                                        </p:tav>
                                        <p:tav tm="100000">
                                          <p:val>
                                            <p:strVal val="#ppt_h"/>
                                          </p:val>
                                        </p:tav>
                                      </p:tavLst>
                                    </p:anim>
                                  </p:childTnLst>
                                </p:cTn>
                              </p:par>
                              <p:par>
                                <p:cTn id="35" presetClass="entr" nodeType="withEffect" presetSubtype="16" presetID="23" grpId="4" fill="hold">
                                  <p:stCondLst>
                                    <p:cond delay="0"/>
                                  </p:stCondLst>
                                  <p:iterate type="el" backwards="0">
                                    <p:tmAbs val="0"/>
                                  </p:iterate>
                                  <p:childTnLst>
                                    <p:set>
                                      <p:cBhvr>
                                        <p:cTn id="36" fill="hold"/>
                                        <p:tgtEl>
                                          <p:spTgt spid="657">
                                            <p:txEl>
                                              <p:pRg st="0" end="0"/>
                                            </p:txEl>
                                          </p:spTgt>
                                        </p:tgtEl>
                                        <p:attrNameLst>
                                          <p:attrName>style.visibility</p:attrName>
                                        </p:attrNameLst>
                                      </p:cBhvr>
                                      <p:to>
                                        <p:strVal val="visible"/>
                                      </p:to>
                                    </p:set>
                                    <p:anim calcmode="lin" valueType="num">
                                      <p:cBhvr>
                                        <p:cTn id="37" dur="500" fill="hold"/>
                                        <p:tgtEl>
                                          <p:spTgt spid="657">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65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16" presetID="23" grpId="5" fill="hold">
                                  <p:stCondLst>
                                    <p:cond delay="0"/>
                                  </p:stCondLst>
                                  <p:iterate type="el" backwards="0">
                                    <p:tmAbs val="0"/>
                                  </p:iterate>
                                  <p:childTnLst>
                                    <p:set>
                                      <p:cBhvr>
                                        <p:cTn id="42" fill="hold"/>
                                        <p:tgtEl>
                                          <p:spTgt spid="654">
                                            <p:bg/>
                                          </p:spTgt>
                                        </p:tgtEl>
                                        <p:attrNameLst>
                                          <p:attrName>style.visibility</p:attrName>
                                        </p:attrNameLst>
                                      </p:cBhvr>
                                      <p:to>
                                        <p:strVal val="visible"/>
                                      </p:to>
                                    </p:set>
                                    <p:anim calcmode="lin" valueType="num">
                                      <p:cBhvr>
                                        <p:cTn id="43" dur="500" fill="hold"/>
                                        <p:tgtEl>
                                          <p:spTgt spid="654">
                                            <p:bg/>
                                          </p:spTgt>
                                        </p:tgtEl>
                                        <p:attrNameLst>
                                          <p:attrName>ppt_w</p:attrName>
                                        </p:attrNameLst>
                                      </p:cBhvr>
                                      <p:tavLst>
                                        <p:tav tm="0">
                                          <p:val>
                                            <p:fltVal val="0"/>
                                          </p:val>
                                        </p:tav>
                                        <p:tav tm="100000">
                                          <p:val>
                                            <p:strVal val="#ppt_w"/>
                                          </p:val>
                                        </p:tav>
                                      </p:tavLst>
                                    </p:anim>
                                    <p:anim calcmode="lin" valueType="num">
                                      <p:cBhvr>
                                        <p:cTn id="44" dur="500" fill="hold"/>
                                        <p:tgtEl>
                                          <p:spTgt spid="654">
                                            <p:bg/>
                                          </p:spTgt>
                                        </p:tgtEl>
                                        <p:attrNameLst>
                                          <p:attrName>ppt_h</p:attrName>
                                        </p:attrNameLst>
                                      </p:cBhvr>
                                      <p:tavLst>
                                        <p:tav tm="0">
                                          <p:val>
                                            <p:fltVal val="0"/>
                                          </p:val>
                                        </p:tav>
                                        <p:tav tm="100000">
                                          <p:val>
                                            <p:strVal val="#ppt_h"/>
                                          </p:val>
                                        </p:tav>
                                      </p:tavLst>
                                    </p:anim>
                                  </p:childTnLst>
                                </p:cTn>
                              </p:par>
                              <p:par>
                                <p:cTn id="45" presetClass="entr" nodeType="withEffect" presetSubtype="16" presetID="23" grpId="5" fill="hold">
                                  <p:stCondLst>
                                    <p:cond delay="0"/>
                                  </p:stCondLst>
                                  <p:iterate type="el" backwards="0">
                                    <p:tmAbs val="0"/>
                                  </p:iterate>
                                  <p:childTnLst>
                                    <p:set>
                                      <p:cBhvr>
                                        <p:cTn id="46" fill="hold"/>
                                        <p:tgtEl>
                                          <p:spTgt spid="654">
                                            <p:txEl>
                                              <p:pRg st="0" end="0"/>
                                            </p:txEl>
                                          </p:spTgt>
                                        </p:tgtEl>
                                        <p:attrNameLst>
                                          <p:attrName>style.visibility</p:attrName>
                                        </p:attrNameLst>
                                      </p:cBhvr>
                                      <p:to>
                                        <p:strVal val="visible"/>
                                      </p:to>
                                    </p:set>
                                    <p:anim calcmode="lin" valueType="num">
                                      <p:cBhvr>
                                        <p:cTn id="47" dur="500" fill="hold"/>
                                        <p:tgtEl>
                                          <p:spTgt spid="654">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654">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16" presetID="23" grpId="6" fill="hold">
                                  <p:stCondLst>
                                    <p:cond delay="0"/>
                                  </p:stCondLst>
                                  <p:iterate type="el" backwards="0">
                                    <p:tmAbs val="0"/>
                                  </p:iterate>
                                  <p:childTnLst>
                                    <p:set>
                                      <p:cBhvr>
                                        <p:cTn id="52" fill="hold"/>
                                        <p:tgtEl>
                                          <p:spTgt spid="655">
                                            <p:bg/>
                                          </p:spTgt>
                                        </p:tgtEl>
                                        <p:attrNameLst>
                                          <p:attrName>style.visibility</p:attrName>
                                        </p:attrNameLst>
                                      </p:cBhvr>
                                      <p:to>
                                        <p:strVal val="visible"/>
                                      </p:to>
                                    </p:set>
                                    <p:anim calcmode="lin" valueType="num">
                                      <p:cBhvr>
                                        <p:cTn id="53" dur="500" fill="hold"/>
                                        <p:tgtEl>
                                          <p:spTgt spid="655">
                                            <p:bg/>
                                          </p:spTgt>
                                        </p:tgtEl>
                                        <p:attrNameLst>
                                          <p:attrName>ppt_w</p:attrName>
                                        </p:attrNameLst>
                                      </p:cBhvr>
                                      <p:tavLst>
                                        <p:tav tm="0">
                                          <p:val>
                                            <p:fltVal val="0"/>
                                          </p:val>
                                        </p:tav>
                                        <p:tav tm="100000">
                                          <p:val>
                                            <p:strVal val="#ppt_w"/>
                                          </p:val>
                                        </p:tav>
                                      </p:tavLst>
                                    </p:anim>
                                    <p:anim calcmode="lin" valueType="num">
                                      <p:cBhvr>
                                        <p:cTn id="54" dur="500" fill="hold"/>
                                        <p:tgtEl>
                                          <p:spTgt spid="655">
                                            <p:bg/>
                                          </p:spTgt>
                                        </p:tgtEl>
                                        <p:attrNameLst>
                                          <p:attrName>ppt_h</p:attrName>
                                        </p:attrNameLst>
                                      </p:cBhvr>
                                      <p:tavLst>
                                        <p:tav tm="0">
                                          <p:val>
                                            <p:fltVal val="0"/>
                                          </p:val>
                                        </p:tav>
                                        <p:tav tm="100000">
                                          <p:val>
                                            <p:strVal val="#ppt_h"/>
                                          </p:val>
                                        </p:tav>
                                      </p:tavLst>
                                    </p:anim>
                                  </p:childTnLst>
                                </p:cTn>
                              </p:par>
                              <p:par>
                                <p:cTn id="55" presetClass="entr" nodeType="withEffect" presetSubtype="16" presetID="23" grpId="6" fill="hold">
                                  <p:stCondLst>
                                    <p:cond delay="0"/>
                                  </p:stCondLst>
                                  <p:iterate type="el" backwards="0">
                                    <p:tmAbs val="0"/>
                                  </p:iterate>
                                  <p:childTnLst>
                                    <p:set>
                                      <p:cBhvr>
                                        <p:cTn id="56" fill="hold"/>
                                        <p:tgtEl>
                                          <p:spTgt spid="655">
                                            <p:txEl>
                                              <p:pRg st="0" end="0"/>
                                            </p:txEl>
                                          </p:spTgt>
                                        </p:tgtEl>
                                        <p:attrNameLst>
                                          <p:attrName>style.visibility</p:attrName>
                                        </p:attrNameLst>
                                      </p:cBhvr>
                                      <p:to>
                                        <p:strVal val="visible"/>
                                      </p:to>
                                    </p:set>
                                    <p:anim calcmode="lin" valueType="num">
                                      <p:cBhvr>
                                        <p:cTn id="57" dur="500" fill="hold"/>
                                        <p:tgtEl>
                                          <p:spTgt spid="655">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655">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2" grpId="1"/>
      <p:bldP build="p" bldLvl="5" animBg="1" rev="0" advAuto="0" spid="653" grpId="2"/>
      <p:bldP build="p" bldLvl="5" animBg="1" rev="0" advAuto="0" spid="654" grpId="5"/>
      <p:bldP build="p" bldLvl="5" animBg="1" rev="0" advAuto="0" spid="655" grpId="6"/>
      <p:bldP build="p" bldLvl="5" animBg="1" rev="0" advAuto="0" spid="657" grpId="4"/>
      <p:bldP build="p" bldLvl="5" animBg="1" rev="0" advAuto="0" spid="656" grpId="3"/>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Shape 661"/>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pic>
        <p:nvPicPr>
          <p:cNvPr id="662" name="Global_Innovation_iStock_000023208860Small-filtered.jpeg"/>
          <p:cNvPicPr>
            <a:picLocks noChangeAspect="1"/>
          </p:cNvPicPr>
          <p:nvPr>
            <p:ph type="pic" idx="13"/>
          </p:nvPr>
        </p:nvPicPr>
        <p:blipFill>
          <a:blip r:embed="rId3">
            <a:extLst/>
          </a:blip>
          <a:srcRect l="687" t="0" r="687" b="0"/>
          <a:stretch>
            <a:fillRect/>
          </a:stretch>
        </p:blipFill>
        <p:spPr>
          <a:xfrm>
            <a:off x="-10384" y="-136556"/>
            <a:ext cx="9164769" cy="7130963"/>
          </a:xfrm>
          <a:prstGeom prst="rect">
            <a:avLst/>
          </a:prstGeom>
        </p:spPr>
      </p:pic>
      <p:sp>
        <p:nvSpPr>
          <p:cNvPr id="663" name="Shape 663"/>
          <p:cNvSpPr/>
          <p:nvPr/>
        </p:nvSpPr>
        <p:spPr>
          <a:xfrm>
            <a:off x="278128" y="4561216"/>
            <a:ext cx="5739455" cy="690140"/>
          </a:xfrm>
          <a:prstGeom prst="rect">
            <a:avLst/>
          </a:prstGeom>
          <a:solidFill>
            <a:srgbClr val="2FC2D9"/>
          </a:solidFill>
          <a:ln w="12700">
            <a:miter lim="400000"/>
          </a:ln>
          <a:extLst>
            <a:ext uri="{C572A759-6A51-4108-AA02-DFA0A04FC94B}">
              <ma14:wrappingTextBoxFlag xmlns:ma14="http://schemas.microsoft.com/office/mac/drawingml/2011/main" val="1"/>
            </a:ext>
          </a:extLst>
        </p:spPr>
        <p:txBody>
          <a:bodyPr lIns="27432" tIns="27432" rIns="27432" bIns="27432">
            <a:normAutofit fontScale="100000" lnSpcReduction="0"/>
          </a:bodyPr>
          <a:lstStyle>
            <a:lvl1pPr defTabSz="420623">
              <a:lnSpc>
                <a:spcPct val="100000"/>
              </a:lnSpc>
              <a:spcBef>
                <a:spcPts val="800"/>
              </a:spcBef>
              <a:defRPr cap="all" sz="3496">
                <a:solidFill>
                  <a:srgbClr val="FFFFFF"/>
                </a:solidFill>
                <a:latin typeface="Arial Black"/>
                <a:ea typeface="Arial Black"/>
                <a:cs typeface="Arial Black"/>
                <a:sym typeface="Arial Black"/>
              </a:defRPr>
            </a:lvl1pPr>
          </a:lstStyle>
          <a:p>
            <a:pPr/>
            <a:r>
              <a:t>RECENT INNOVATIONS</a:t>
            </a:r>
          </a:p>
        </p:txBody>
      </p:sp>
      <p:pic>
        <p:nvPicPr>
          <p:cNvPr id="664" name="image5.png" descr="logo_cover_5.png"/>
          <p:cNvPicPr>
            <a:picLocks noChangeAspect="1"/>
          </p:cNvPicPr>
          <p:nvPr/>
        </p:nvPicPr>
        <p:blipFill>
          <a:blip r:embed="rId4">
            <a:extLst/>
          </a:blip>
          <a:srcRect l="0" t="3537" r="0" b="3538"/>
          <a:stretch>
            <a:fillRect/>
          </a:stretch>
        </p:blipFill>
        <p:spPr>
          <a:xfrm>
            <a:off x="627879" y="504826"/>
            <a:ext cx="1243503" cy="458238"/>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663"/>
                                        </p:tgtEl>
                                        <p:attrNameLst>
                                          <p:attrName>style.visibility</p:attrName>
                                        </p:attrNameLst>
                                      </p:cBhvr>
                                      <p:to>
                                        <p:strVal val="visible"/>
                                      </p:to>
                                    </p:set>
                                    <p:anim calcmode="lin" valueType="num">
                                      <p:cBhvr>
                                        <p:cTn id="7" dur="500" fill="hold"/>
                                        <p:tgtEl>
                                          <p:spTgt spid="663"/>
                                        </p:tgtEl>
                                        <p:attrNameLst>
                                          <p:attrName>ppt_w</p:attrName>
                                        </p:attrNameLst>
                                      </p:cBhvr>
                                      <p:tavLst>
                                        <p:tav tm="0">
                                          <p:val>
                                            <p:fltVal val="0"/>
                                          </p:val>
                                        </p:tav>
                                        <p:tav tm="100000">
                                          <p:val>
                                            <p:strVal val="#ppt_w"/>
                                          </p:val>
                                        </p:tav>
                                      </p:tavLst>
                                    </p:anim>
                                    <p:anim calcmode="lin" valueType="num">
                                      <p:cBhvr>
                                        <p:cTn id="8" dur="500" fill="hold"/>
                                        <p:tgtEl>
                                          <p:spTgt spid="6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3"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Shape 668"/>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9" name="Shape 669"/>
          <p:cNvSpPr/>
          <p:nvPr>
            <p:ph type="body" sz="quarter" idx="1"/>
          </p:nvPr>
        </p:nvSpPr>
        <p:spPr>
          <a:xfrm>
            <a:off x="42169" y="1312068"/>
            <a:ext cx="3577512" cy="657417"/>
          </a:xfrm>
          <a:prstGeom prst="rect">
            <a:avLst/>
          </a:prstGeom>
        </p:spPr>
        <p:txBody>
          <a:bodyPr/>
          <a:lstStyle>
            <a:lvl1pPr marL="0" indent="0">
              <a:lnSpc>
                <a:spcPct val="100000"/>
              </a:lnSpc>
              <a:spcBef>
                <a:spcPts val="400"/>
              </a:spcBef>
              <a:buSzTx/>
              <a:buNone/>
              <a:defRPr sz="1800"/>
            </a:lvl1pPr>
          </a:lstStyle>
          <a:p>
            <a:pPr/>
            <a:r>
              <a:t>Buyable pins</a:t>
            </a:r>
          </a:p>
        </p:txBody>
      </p:sp>
      <p:sp>
        <p:nvSpPr>
          <p:cNvPr id="670" name="Shape 670"/>
          <p:cNvSpPr/>
          <p:nvPr>
            <p:ph type="body" idx="14"/>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Pinterest </a:t>
            </a:r>
          </a:p>
        </p:txBody>
      </p:sp>
      <p:pic>
        <p:nvPicPr>
          <p:cNvPr id="671" name="Platinum bound.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548257" y="2071518"/>
            <a:ext cx="5601566" cy="3148422"/>
          </a:xfrm>
          <a:prstGeom prst="rect">
            <a:avLst/>
          </a:prstGeom>
          <a:ln w="12700">
            <a:miter lim="400000"/>
          </a:ln>
        </p:spPr>
      </p:pic>
      <p:sp>
        <p:nvSpPr>
          <p:cNvPr id="672" name="Shape 672"/>
          <p:cNvSpPr/>
          <p:nvPr/>
        </p:nvSpPr>
        <p:spPr>
          <a:xfrm>
            <a:off x="41652" y="2097968"/>
            <a:ext cx="4577596" cy="291412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451974" indent="-228599" defTabSz="457200">
              <a:lnSpc>
                <a:spcPct val="100000"/>
              </a:lnSpc>
              <a:spcBef>
                <a:spcPts val="400"/>
              </a:spcBef>
              <a:buClr>
                <a:schemeClr val="accent2"/>
              </a:buClr>
              <a:buSzPct val="100000"/>
              <a:buFont typeface="Arial"/>
              <a:buChar char="•"/>
              <a:defRPr sz="1800">
                <a:solidFill>
                  <a:srgbClr val="464547"/>
                </a:solidFill>
              </a:defRPr>
            </a:pPr>
            <a:r>
              <a:t>Buy items directly</a:t>
            </a:r>
            <a:br/>
          </a:p>
          <a:p>
            <a:pPr marL="451974" indent="-228599" defTabSz="457200">
              <a:lnSpc>
                <a:spcPct val="100000"/>
              </a:lnSpc>
              <a:spcBef>
                <a:spcPts val="400"/>
              </a:spcBef>
              <a:buClr>
                <a:schemeClr val="accent2"/>
              </a:buClr>
              <a:buSzPct val="100000"/>
              <a:buFont typeface="Arial"/>
              <a:buChar char="•"/>
              <a:defRPr sz="1800">
                <a:solidFill>
                  <a:srgbClr val="464547"/>
                </a:solidFill>
              </a:defRPr>
            </a:pPr>
            <a:r>
              <a:t>At the moment people</a:t>
            </a:r>
            <a:br/>
            <a:r>
              <a:t>started their interest</a:t>
            </a:r>
          </a:p>
        </p:txBody>
      </p:sp>
    </p:spTree>
  </p:cSld>
  <p:clrMapOvr>
    <a:masterClrMapping/>
  </p:clrMapOvr>
  <p:transition xmlns:p14="http://schemas.microsoft.com/office/powerpoint/2010/main" spd="slow" advClick="1" p14:dur="3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41842998" fill="hold"/>
                                        <p:tgtEl>
                                          <p:spTgt spid="671"/>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16" presetID="23" grpId="2" fill="hold">
                                  <p:stCondLst>
                                    <p:cond delay="0"/>
                                  </p:stCondLst>
                                  <p:iterate type="el" backwards="0">
                                    <p:tmAbs val="0"/>
                                  </p:iterate>
                                  <p:childTnLst>
                                    <p:set>
                                      <p:cBhvr>
                                        <p:cTn id="10" fill="hold"/>
                                        <p:tgtEl>
                                          <p:spTgt spid="672">
                                            <p:bg/>
                                          </p:spTgt>
                                        </p:tgtEl>
                                        <p:attrNameLst>
                                          <p:attrName>style.visibility</p:attrName>
                                        </p:attrNameLst>
                                      </p:cBhvr>
                                      <p:to>
                                        <p:strVal val="visible"/>
                                      </p:to>
                                    </p:set>
                                    <p:anim calcmode="lin" valueType="num">
                                      <p:cBhvr>
                                        <p:cTn id="11" dur="500" fill="hold"/>
                                        <p:tgtEl>
                                          <p:spTgt spid="672">
                                            <p:bg/>
                                          </p:spTgt>
                                        </p:tgtEl>
                                        <p:attrNameLst>
                                          <p:attrName>ppt_w</p:attrName>
                                        </p:attrNameLst>
                                      </p:cBhvr>
                                      <p:tavLst>
                                        <p:tav tm="0">
                                          <p:val>
                                            <p:fltVal val="0"/>
                                          </p:val>
                                        </p:tav>
                                        <p:tav tm="100000">
                                          <p:val>
                                            <p:strVal val="#ppt_w"/>
                                          </p:val>
                                        </p:tav>
                                      </p:tavLst>
                                    </p:anim>
                                    <p:anim calcmode="lin" valueType="num">
                                      <p:cBhvr>
                                        <p:cTn id="12" dur="500" fill="hold"/>
                                        <p:tgtEl>
                                          <p:spTgt spid="672">
                                            <p:bg/>
                                          </p:spTgt>
                                        </p:tgtEl>
                                        <p:attrNameLst>
                                          <p:attrName>ppt_h</p:attrName>
                                        </p:attrNameLst>
                                      </p:cBhvr>
                                      <p:tavLst>
                                        <p:tav tm="0">
                                          <p:val>
                                            <p:fltVal val="0"/>
                                          </p:val>
                                        </p:tav>
                                        <p:tav tm="100000">
                                          <p:val>
                                            <p:strVal val="#ppt_h"/>
                                          </p:val>
                                        </p:tav>
                                      </p:tavLst>
                                    </p:anim>
                                  </p:childTnLst>
                                </p:cTn>
                              </p:par>
                              <p:par>
                                <p:cTn id="13" presetClass="entr" nodeType="withEffect" presetSubtype="16" presetID="23" grpId="2" fill="hold">
                                  <p:stCondLst>
                                    <p:cond delay="0"/>
                                  </p:stCondLst>
                                  <p:iterate type="el" backwards="0">
                                    <p:tmAbs val="0"/>
                                  </p:iterate>
                                  <p:childTnLst>
                                    <p:set>
                                      <p:cBhvr>
                                        <p:cTn id="14" fill="hold"/>
                                        <p:tgtEl>
                                          <p:spTgt spid="672">
                                            <p:txEl>
                                              <p:pRg st="0" end="0"/>
                                            </p:txEl>
                                          </p:spTgt>
                                        </p:tgtEl>
                                        <p:attrNameLst>
                                          <p:attrName>style.visibility</p:attrName>
                                        </p:attrNameLst>
                                      </p:cBhvr>
                                      <p:to>
                                        <p:strVal val="visible"/>
                                      </p:to>
                                    </p:set>
                                    <p:anim calcmode="lin" valueType="num">
                                      <p:cBhvr>
                                        <p:cTn id="15" dur="500" fill="hold"/>
                                        <p:tgtEl>
                                          <p:spTgt spid="672">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67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16" presetID="23" grpId="2" fill="hold">
                                  <p:stCondLst>
                                    <p:cond delay="0"/>
                                  </p:stCondLst>
                                  <p:iterate type="el" backwards="0">
                                    <p:tmAbs val="0"/>
                                  </p:iterate>
                                  <p:childTnLst>
                                    <p:set>
                                      <p:cBhvr>
                                        <p:cTn id="20" fill="hold"/>
                                        <p:tgtEl>
                                          <p:spTgt spid="672">
                                            <p:txEl>
                                              <p:pRg st="1" end="1"/>
                                            </p:txEl>
                                          </p:spTgt>
                                        </p:tgtEl>
                                        <p:attrNameLst>
                                          <p:attrName>style.visibility</p:attrName>
                                        </p:attrNameLst>
                                      </p:cBhvr>
                                      <p:to>
                                        <p:strVal val="visible"/>
                                      </p:to>
                                    </p:set>
                                    <p:anim calcmode="lin" valueType="num">
                                      <p:cBhvr>
                                        <p:cTn id="21" dur="500" fill="hold"/>
                                        <p:tgtEl>
                                          <p:spTgt spid="672">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72">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23" fill="hold" display="0">
                  <p:stCondLst>
                    <p:cond delay="indefinite"/>
                  </p:stCondLst>
                </p:cTn>
                <p:tgtEl>
                  <p:spTgt spid="671"/>
                </p:tgtEl>
              </p:cMediaNode>
            </p:video>
          </p:childTnLst>
        </p:cTn>
      </p:par>
    </p:tnLst>
    <p:bldLst>
      <p:bldP build="p" bldLvl="5" animBg="1" rev="0" advAuto="0" spid="672" grpId="2"/>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Shape 676"/>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7" name="Shape 677"/>
          <p:cNvSpPr/>
          <p:nvPr>
            <p:ph type="body" sz="quarter" idx="1"/>
          </p:nvPr>
        </p:nvSpPr>
        <p:spPr>
          <a:xfrm>
            <a:off x="42169" y="1312068"/>
            <a:ext cx="3577512" cy="657417"/>
          </a:xfrm>
          <a:prstGeom prst="rect">
            <a:avLst/>
          </a:prstGeom>
        </p:spPr>
        <p:txBody>
          <a:bodyPr/>
          <a:lstStyle>
            <a:lvl1pPr marL="0" indent="0">
              <a:lnSpc>
                <a:spcPct val="100000"/>
              </a:lnSpc>
              <a:spcBef>
                <a:spcPts val="400"/>
              </a:spcBef>
              <a:buSzTx/>
              <a:buNone/>
              <a:defRPr sz="1800"/>
            </a:lvl1pPr>
          </a:lstStyle>
          <a:p>
            <a:pPr/>
            <a:r>
              <a:t>DASH</a:t>
            </a:r>
          </a:p>
        </p:txBody>
      </p:sp>
      <p:sp>
        <p:nvSpPr>
          <p:cNvPr id="678" name="Shape 678"/>
          <p:cNvSpPr/>
          <p:nvPr>
            <p:ph type="body" idx="14"/>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Amazon</a:t>
            </a:r>
          </a:p>
        </p:txBody>
      </p:sp>
      <p:pic>
        <p:nvPicPr>
          <p:cNvPr id="679" name="Amazon Dash Button.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550443" y="2071518"/>
            <a:ext cx="5597194" cy="3148422"/>
          </a:xfrm>
          <a:prstGeom prst="rect">
            <a:avLst/>
          </a:prstGeom>
          <a:ln w="12700">
            <a:miter lim="400000"/>
          </a:ln>
        </p:spPr>
      </p:pic>
      <p:sp>
        <p:nvSpPr>
          <p:cNvPr id="680" name="Shape 680"/>
          <p:cNvSpPr/>
          <p:nvPr/>
        </p:nvSpPr>
        <p:spPr>
          <a:xfrm>
            <a:off x="41652" y="2097968"/>
            <a:ext cx="4577596" cy="291412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451974" indent="-228599" defTabSz="457200">
              <a:lnSpc>
                <a:spcPct val="100000"/>
              </a:lnSpc>
              <a:spcBef>
                <a:spcPts val="400"/>
              </a:spcBef>
              <a:buClr>
                <a:schemeClr val="accent2"/>
              </a:buClr>
              <a:buSzPct val="100000"/>
              <a:buFont typeface="Arial"/>
              <a:buChar char="•"/>
              <a:defRPr sz="1800">
                <a:solidFill>
                  <a:srgbClr val="464547"/>
                </a:solidFill>
              </a:defRPr>
            </a:pPr>
            <a:r>
              <a:t>Order and pay by a push</a:t>
            </a:r>
            <a:br/>
            <a:r>
              <a:t>of a button</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9078330" fill="hold"/>
                                        <p:tgtEl>
                                          <p:spTgt spid="679"/>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16" presetID="23" grpId="2" fill="hold">
                                  <p:stCondLst>
                                    <p:cond delay="0"/>
                                  </p:stCondLst>
                                  <p:iterate type="el" backwards="0">
                                    <p:tmAbs val="0"/>
                                  </p:iterate>
                                  <p:childTnLst>
                                    <p:set>
                                      <p:cBhvr>
                                        <p:cTn id="10" fill="hold"/>
                                        <p:tgtEl>
                                          <p:spTgt spid="680">
                                            <p:bg/>
                                          </p:spTgt>
                                        </p:tgtEl>
                                        <p:attrNameLst>
                                          <p:attrName>style.visibility</p:attrName>
                                        </p:attrNameLst>
                                      </p:cBhvr>
                                      <p:to>
                                        <p:strVal val="visible"/>
                                      </p:to>
                                    </p:set>
                                    <p:anim calcmode="lin" valueType="num">
                                      <p:cBhvr>
                                        <p:cTn id="11" dur="500" fill="hold"/>
                                        <p:tgtEl>
                                          <p:spTgt spid="680">
                                            <p:bg/>
                                          </p:spTgt>
                                        </p:tgtEl>
                                        <p:attrNameLst>
                                          <p:attrName>ppt_w</p:attrName>
                                        </p:attrNameLst>
                                      </p:cBhvr>
                                      <p:tavLst>
                                        <p:tav tm="0">
                                          <p:val>
                                            <p:fltVal val="0"/>
                                          </p:val>
                                        </p:tav>
                                        <p:tav tm="100000">
                                          <p:val>
                                            <p:strVal val="#ppt_w"/>
                                          </p:val>
                                        </p:tav>
                                      </p:tavLst>
                                    </p:anim>
                                    <p:anim calcmode="lin" valueType="num">
                                      <p:cBhvr>
                                        <p:cTn id="12" dur="500" fill="hold"/>
                                        <p:tgtEl>
                                          <p:spTgt spid="680">
                                            <p:bg/>
                                          </p:spTgt>
                                        </p:tgtEl>
                                        <p:attrNameLst>
                                          <p:attrName>ppt_h</p:attrName>
                                        </p:attrNameLst>
                                      </p:cBhvr>
                                      <p:tavLst>
                                        <p:tav tm="0">
                                          <p:val>
                                            <p:fltVal val="0"/>
                                          </p:val>
                                        </p:tav>
                                        <p:tav tm="100000">
                                          <p:val>
                                            <p:strVal val="#ppt_h"/>
                                          </p:val>
                                        </p:tav>
                                      </p:tavLst>
                                    </p:anim>
                                  </p:childTnLst>
                                </p:cTn>
                              </p:par>
                              <p:par>
                                <p:cTn id="13" presetClass="entr" nodeType="withEffect" presetSubtype="16" presetID="23" grpId="2" fill="hold">
                                  <p:stCondLst>
                                    <p:cond delay="0"/>
                                  </p:stCondLst>
                                  <p:iterate type="el" backwards="0">
                                    <p:tmAbs val="0"/>
                                  </p:iterate>
                                  <p:childTnLst>
                                    <p:set>
                                      <p:cBhvr>
                                        <p:cTn id="14" fill="hold"/>
                                        <p:tgtEl>
                                          <p:spTgt spid="680">
                                            <p:txEl>
                                              <p:pRg st="0" end="0"/>
                                            </p:txEl>
                                          </p:spTgt>
                                        </p:tgtEl>
                                        <p:attrNameLst>
                                          <p:attrName>style.visibility</p:attrName>
                                        </p:attrNameLst>
                                      </p:cBhvr>
                                      <p:to>
                                        <p:strVal val="visible"/>
                                      </p:to>
                                    </p:set>
                                    <p:anim calcmode="lin" valueType="num">
                                      <p:cBhvr>
                                        <p:cTn id="15" dur="500" fill="hold"/>
                                        <p:tgtEl>
                                          <p:spTgt spid="680">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68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16" presetID="23" grpId="2" fill="hold">
                                  <p:stCondLst>
                                    <p:cond delay="0"/>
                                  </p:stCondLst>
                                  <p:iterate type="el" backwards="0">
                                    <p:tmAbs val="0"/>
                                  </p:iterate>
                                  <p:childTnLst>
                                    <p:set>
                                      <p:cBhvr>
                                        <p:cTn id="20" fill="hold"/>
                                        <p:tgtEl>
                                          <p:spTgt spid="680">
                                            <p:txEl>
                                              <p:pRg st="1" end="1"/>
                                            </p:txEl>
                                          </p:spTgt>
                                        </p:tgtEl>
                                        <p:attrNameLst>
                                          <p:attrName>style.visibility</p:attrName>
                                        </p:attrNameLst>
                                      </p:cBhvr>
                                      <p:to>
                                        <p:strVal val="visible"/>
                                      </p:to>
                                    </p:set>
                                    <p:anim calcmode="lin" valueType="num">
                                      <p:cBhvr>
                                        <p:cTn id="21" dur="500" fill="hold"/>
                                        <p:tgtEl>
                                          <p:spTgt spid="680">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80">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23" fill="hold" display="0">
                  <p:stCondLst>
                    <p:cond delay="indefinite"/>
                  </p:stCondLst>
                </p:cTn>
                <p:tgtEl>
                  <p:spTgt spid="679"/>
                </p:tgtEl>
              </p:cMediaNode>
            </p:video>
          </p:childTnLst>
        </p:cTn>
      </p:par>
    </p:tnLst>
    <p:bldLst>
      <p:bldP build="p" bldLvl="5" animBg="1" rev="0" advAuto="0" spid="680"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8" name="Shape 398"/>
          <p:cNvSpPr/>
          <p:nvPr>
            <p:ph type="sldNum" sz="quarter" idx="2"/>
          </p:nvPr>
        </p:nvSpPr>
        <p:spPr>
          <a:xfrm>
            <a:off x="8603894" y="6560477"/>
            <a:ext cx="170741"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pic>
        <p:nvPicPr>
          <p:cNvPr id="399" name="emp.jpg"/>
          <p:cNvPicPr>
            <a:picLocks noChangeAspect="1"/>
          </p:cNvPicPr>
          <p:nvPr>
            <p:ph type="pic" idx="13"/>
          </p:nvPr>
        </p:nvPicPr>
        <p:blipFill>
          <a:blip r:embed="rId3">
            <a:extLst/>
          </a:blip>
          <a:srcRect l="1174" t="0" r="17037" b="0"/>
          <a:stretch>
            <a:fillRect/>
          </a:stretch>
        </p:blipFill>
        <p:spPr>
          <a:xfrm>
            <a:off x="4583807" y="934660"/>
            <a:ext cx="4561186" cy="5576889"/>
          </a:xfrm>
          <a:prstGeom prst="rect">
            <a:avLst/>
          </a:prstGeom>
        </p:spPr>
      </p:pic>
      <p:sp>
        <p:nvSpPr>
          <p:cNvPr id="400" name="Shape 400"/>
          <p:cNvSpPr/>
          <p:nvPr>
            <p:ph type="body" sz="quarter" idx="1"/>
          </p:nvPr>
        </p:nvSpPr>
        <p:spPr>
          <a:xfrm>
            <a:off x="194569" y="1447535"/>
            <a:ext cx="4701514" cy="2515362"/>
          </a:xfrm>
          <a:prstGeom prst="rect">
            <a:avLst/>
          </a:prstGeom>
        </p:spPr>
        <p:txBody>
          <a:bodyPr/>
          <a:lstStyle/>
          <a:p>
            <a:pPr marL="148916" indent="-148916">
              <a:lnSpc>
                <a:spcPct val="200000"/>
              </a:lnSpc>
              <a:spcBef>
                <a:spcPts val="0"/>
              </a:spcBef>
              <a:defRPr>
                <a:solidFill>
                  <a:srgbClr val="000000"/>
                </a:solidFill>
                <a:latin typeface="+mn-lt"/>
                <a:ea typeface="+mn-ea"/>
                <a:cs typeface="+mn-cs"/>
                <a:sym typeface="Calibri"/>
              </a:defRPr>
            </a:pPr>
            <a:r>
              <a:t>Seemingly unlimited knowledge</a:t>
            </a:r>
          </a:p>
          <a:p>
            <a:pPr marL="148916" indent="-148916">
              <a:lnSpc>
                <a:spcPct val="200000"/>
              </a:lnSpc>
              <a:spcBef>
                <a:spcPts val="0"/>
              </a:spcBef>
              <a:defRPr>
                <a:solidFill>
                  <a:srgbClr val="000000"/>
                </a:solidFill>
                <a:latin typeface="+mn-lt"/>
                <a:ea typeface="+mn-ea"/>
                <a:cs typeface="+mn-cs"/>
                <a:sym typeface="Calibri"/>
              </a:defRPr>
            </a:pPr>
            <a:r>
              <a:t>Borderless reach</a:t>
            </a:r>
          </a:p>
          <a:p>
            <a:pPr marL="148916" indent="-148916">
              <a:lnSpc>
                <a:spcPct val="200000"/>
              </a:lnSpc>
              <a:spcBef>
                <a:spcPts val="0"/>
              </a:spcBef>
              <a:defRPr>
                <a:solidFill>
                  <a:srgbClr val="000000"/>
                </a:solidFill>
                <a:latin typeface="+mn-lt"/>
                <a:ea typeface="+mn-ea"/>
                <a:cs typeface="+mn-cs"/>
                <a:sym typeface="Calibri"/>
              </a:defRPr>
            </a:pPr>
            <a:r>
              <a:t>They choose what, when and how they buy</a:t>
            </a:r>
          </a:p>
          <a:p>
            <a:pPr marL="148916" indent="-148916">
              <a:lnSpc>
                <a:spcPct val="200000"/>
              </a:lnSpc>
              <a:spcBef>
                <a:spcPts val="0"/>
              </a:spcBef>
              <a:defRPr>
                <a:solidFill>
                  <a:srgbClr val="000000"/>
                </a:solidFill>
                <a:latin typeface="+mn-lt"/>
                <a:ea typeface="+mn-ea"/>
                <a:cs typeface="+mn-cs"/>
                <a:sym typeface="Calibri"/>
              </a:defRPr>
            </a:pPr>
            <a:r>
              <a:t>They expect….</a:t>
            </a:r>
          </a:p>
        </p:txBody>
      </p:sp>
      <p:sp>
        <p:nvSpPr>
          <p:cNvPr id="401" name="Shape 401"/>
          <p:cNvSpPr/>
          <p:nvPr>
            <p:ph type="body" idx="14"/>
          </p:nvPr>
        </p:nvSpPr>
        <p:spPr>
          <a:xfrm>
            <a:off x="0" y="-21557"/>
            <a:ext cx="9144000" cy="932689"/>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THE EMPOWERED CONSUMER</a:t>
            </a:r>
          </a:p>
        </p:txBody>
      </p:sp>
      <p:sp>
        <p:nvSpPr>
          <p:cNvPr id="402" name="Shape 402"/>
          <p:cNvSpPr/>
          <p:nvPr/>
        </p:nvSpPr>
        <p:spPr>
          <a:xfrm>
            <a:off x="454312" y="3344068"/>
            <a:ext cx="4701514" cy="251536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48916" indent="-148916" defTabSz="457200">
              <a:lnSpc>
                <a:spcPct val="200000"/>
              </a:lnSpc>
              <a:spcBef>
                <a:spcPts val="0"/>
              </a:spcBef>
              <a:buClr>
                <a:schemeClr val="accent2"/>
              </a:buClr>
              <a:buSzPct val="100000"/>
              <a:buFont typeface="Arial"/>
              <a:buChar char="•"/>
              <a:defRPr>
                <a:solidFill>
                  <a:srgbClr val="000000"/>
                </a:solidFill>
                <a:latin typeface="+mn-lt"/>
                <a:ea typeface="+mn-ea"/>
                <a:cs typeface="+mn-cs"/>
                <a:sym typeface="Calibri"/>
              </a:defRPr>
            </a:pPr>
            <a:r>
              <a:t>Engaging experiences</a:t>
            </a:r>
          </a:p>
          <a:p>
            <a:pPr marL="148916" indent="-148916" defTabSz="457200">
              <a:lnSpc>
                <a:spcPct val="200000"/>
              </a:lnSpc>
              <a:spcBef>
                <a:spcPts val="0"/>
              </a:spcBef>
              <a:buClr>
                <a:schemeClr val="accent2"/>
              </a:buClr>
              <a:buSzPct val="100000"/>
              <a:buFont typeface="Arial"/>
              <a:buChar char="•"/>
              <a:defRPr>
                <a:solidFill>
                  <a:srgbClr val="000000"/>
                </a:solidFill>
                <a:latin typeface="+mn-lt"/>
                <a:ea typeface="+mn-ea"/>
                <a:cs typeface="+mn-cs"/>
                <a:sym typeface="Calibri"/>
              </a:defRPr>
            </a:pPr>
            <a:r>
              <a:t>Personalised service</a:t>
            </a:r>
          </a:p>
          <a:p>
            <a:pPr marL="148916" indent="-148916" defTabSz="457200">
              <a:lnSpc>
                <a:spcPct val="200000"/>
              </a:lnSpc>
              <a:spcBef>
                <a:spcPts val="0"/>
              </a:spcBef>
              <a:buClr>
                <a:schemeClr val="accent2"/>
              </a:buClr>
              <a:buSzPct val="100000"/>
              <a:buFont typeface="Arial"/>
              <a:buChar char="•"/>
              <a:defRPr>
                <a:solidFill>
                  <a:srgbClr val="000000"/>
                </a:solidFill>
                <a:latin typeface="+mn-lt"/>
                <a:ea typeface="+mn-ea"/>
                <a:cs typeface="+mn-cs"/>
                <a:sym typeface="Calibri"/>
              </a:defRPr>
            </a:pPr>
            <a:r>
              <a:t>Instant gratification</a:t>
            </a:r>
          </a:p>
          <a:p>
            <a:pPr marL="148916" indent="-148916" defTabSz="457200">
              <a:lnSpc>
                <a:spcPct val="200000"/>
              </a:lnSpc>
              <a:spcBef>
                <a:spcPts val="0"/>
              </a:spcBef>
              <a:buClr>
                <a:schemeClr val="accent2"/>
              </a:buClr>
              <a:buSzPct val="100000"/>
              <a:buFont typeface="Arial"/>
              <a:buChar char="•"/>
              <a:defRPr>
                <a:solidFill>
                  <a:srgbClr val="000000"/>
                </a:solidFill>
                <a:latin typeface="+mn-lt"/>
                <a:ea typeface="+mn-ea"/>
                <a:cs typeface="+mn-cs"/>
                <a:sym typeface="Calibri"/>
              </a:defRPr>
            </a:pPr>
            <a:r>
              <a:t>Seamless transition between channels</a:t>
            </a:r>
          </a:p>
          <a:p>
            <a:pPr marL="148916" indent="-148916" defTabSz="457200">
              <a:lnSpc>
                <a:spcPct val="200000"/>
              </a:lnSpc>
              <a:spcBef>
                <a:spcPts val="0"/>
              </a:spcBef>
              <a:buClr>
                <a:schemeClr val="accent2"/>
              </a:buClr>
              <a:buSzPct val="100000"/>
              <a:buFont typeface="Arial"/>
              <a:buChar char="•"/>
              <a:defRPr>
                <a:solidFill>
                  <a:srgbClr val="000000"/>
                </a:solidFill>
                <a:latin typeface="+mn-lt"/>
                <a:ea typeface="+mn-ea"/>
                <a:cs typeface="+mn-cs"/>
                <a:sym typeface="Calibri"/>
              </a:defRPr>
            </a:pPr>
            <a:r>
              <a:t>Innovative relevant and secure solutions</a:t>
            </a:r>
          </a:p>
        </p:txBody>
      </p:sp>
      <p:pic>
        <p:nvPicPr>
          <p:cNvPr id="403" name="transparent-toaster.jpg"/>
          <p:cNvPicPr>
            <a:picLocks noChangeAspect="1"/>
          </p:cNvPicPr>
          <p:nvPr/>
        </p:nvPicPr>
        <p:blipFill>
          <a:blip r:embed="rId4">
            <a:extLst/>
          </a:blip>
          <a:srcRect l="18305" t="7589" r="19690" b="7589"/>
          <a:stretch>
            <a:fillRect/>
          </a:stretch>
        </p:blipFill>
        <p:spPr>
          <a:xfrm>
            <a:off x="4554640" y="930108"/>
            <a:ext cx="4618128" cy="5586035"/>
          </a:xfrm>
          <a:prstGeom prst="rect">
            <a:avLst/>
          </a:prstGeom>
          <a:ln w="12700">
            <a:miter lim="400000"/>
          </a:ln>
        </p:spPr>
      </p:pic>
      <p:pic>
        <p:nvPicPr>
          <p:cNvPr id="404" name="nike-id-iphone-app-2.jpg"/>
          <p:cNvPicPr>
            <a:picLocks noChangeAspect="1"/>
          </p:cNvPicPr>
          <p:nvPr/>
        </p:nvPicPr>
        <p:blipFill>
          <a:blip r:embed="rId5">
            <a:extLst/>
          </a:blip>
          <a:srcRect l="0" t="10858" r="0" b="10858"/>
          <a:stretch>
            <a:fillRect/>
          </a:stretch>
        </p:blipFill>
        <p:spPr>
          <a:xfrm>
            <a:off x="4555430" y="932017"/>
            <a:ext cx="4618128" cy="5586035"/>
          </a:xfrm>
          <a:prstGeom prst="rect">
            <a:avLst/>
          </a:prstGeom>
          <a:ln w="12700">
            <a:miter lim="400000"/>
          </a:ln>
        </p:spPr>
      </p:pic>
      <p:pic>
        <p:nvPicPr>
          <p:cNvPr id="405" name="BjZHkotCcAAntB3.jpg"/>
          <p:cNvPicPr>
            <a:picLocks noChangeAspect="1"/>
          </p:cNvPicPr>
          <p:nvPr/>
        </p:nvPicPr>
        <p:blipFill>
          <a:blip r:embed="rId6">
            <a:extLst/>
          </a:blip>
          <a:srcRect l="9353" t="0" r="9353" b="0"/>
          <a:stretch>
            <a:fillRect/>
          </a:stretch>
        </p:blipFill>
        <p:spPr>
          <a:xfrm>
            <a:off x="4554640" y="932017"/>
            <a:ext cx="4618128" cy="5586035"/>
          </a:xfrm>
          <a:prstGeom prst="rect">
            <a:avLst/>
          </a:prstGeom>
          <a:ln w="12700">
            <a:miter lim="400000"/>
          </a:ln>
        </p:spPr>
      </p:pic>
      <p:pic>
        <p:nvPicPr>
          <p:cNvPr id="406" name="devicemultiple.jpg"/>
          <p:cNvPicPr>
            <a:picLocks noChangeAspect="1"/>
          </p:cNvPicPr>
          <p:nvPr/>
        </p:nvPicPr>
        <p:blipFill>
          <a:blip r:embed="rId7">
            <a:extLst/>
          </a:blip>
          <a:srcRect l="0" t="3808" r="0" b="3808"/>
          <a:stretch>
            <a:fillRect/>
          </a:stretch>
        </p:blipFill>
        <p:spPr>
          <a:xfrm>
            <a:off x="4552100" y="930108"/>
            <a:ext cx="4618128" cy="5586035"/>
          </a:xfrm>
          <a:prstGeom prst="rect">
            <a:avLst/>
          </a:prstGeom>
          <a:ln w="12700">
            <a:miter lim="400000"/>
          </a:ln>
        </p:spPr>
      </p:pic>
      <p:pic>
        <p:nvPicPr>
          <p:cNvPr id="407" name="Nymi-Band_CoffeeED-filtered.jpeg"/>
          <p:cNvPicPr>
            <a:picLocks noChangeAspect="1"/>
          </p:cNvPicPr>
          <p:nvPr/>
        </p:nvPicPr>
        <p:blipFill>
          <a:blip r:embed="rId8">
            <a:extLst/>
          </a:blip>
          <a:srcRect l="21416" t="0" r="21416" b="0"/>
          <a:stretch>
            <a:fillRect/>
          </a:stretch>
        </p:blipFill>
        <p:spPr>
          <a:xfrm>
            <a:off x="4542730" y="922895"/>
            <a:ext cx="4618128" cy="5586035"/>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00">
                                            <p:bg/>
                                          </p:spTgt>
                                        </p:tgtEl>
                                        <p:attrNameLst>
                                          <p:attrName>style.visibility</p:attrName>
                                        </p:attrNameLst>
                                      </p:cBhvr>
                                      <p:to>
                                        <p:strVal val="visible"/>
                                      </p:to>
                                    </p:set>
                                    <p:anim calcmode="lin" valueType="num">
                                      <p:cBhvr>
                                        <p:cTn id="7" dur="500" fill="hold"/>
                                        <p:tgtEl>
                                          <p:spTgt spid="400">
                                            <p:bg/>
                                          </p:spTgt>
                                        </p:tgtEl>
                                        <p:attrNameLst>
                                          <p:attrName>ppt_w</p:attrName>
                                        </p:attrNameLst>
                                      </p:cBhvr>
                                      <p:tavLst>
                                        <p:tav tm="0">
                                          <p:val>
                                            <p:fltVal val="0"/>
                                          </p:val>
                                        </p:tav>
                                        <p:tav tm="100000">
                                          <p:val>
                                            <p:strVal val="#ppt_w"/>
                                          </p:val>
                                        </p:tav>
                                      </p:tavLst>
                                    </p:anim>
                                    <p:anim calcmode="lin" valueType="num">
                                      <p:cBhvr>
                                        <p:cTn id="8" dur="500" fill="hold"/>
                                        <p:tgtEl>
                                          <p:spTgt spid="400">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400">
                                            <p:txEl>
                                              <p:pRg st="0" end="0"/>
                                            </p:txEl>
                                          </p:spTgt>
                                        </p:tgtEl>
                                        <p:attrNameLst>
                                          <p:attrName>style.visibility</p:attrName>
                                        </p:attrNameLst>
                                      </p:cBhvr>
                                      <p:to>
                                        <p:strVal val="visible"/>
                                      </p:to>
                                    </p:set>
                                    <p:anim calcmode="lin" valueType="num">
                                      <p:cBhvr>
                                        <p:cTn id="11" dur="500" fill="hold"/>
                                        <p:tgtEl>
                                          <p:spTgt spid="400">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40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1" fill="hold">
                                  <p:stCondLst>
                                    <p:cond delay="0"/>
                                  </p:stCondLst>
                                  <p:iterate type="el" backwards="0">
                                    <p:tmAbs val="0"/>
                                  </p:iterate>
                                  <p:childTnLst>
                                    <p:set>
                                      <p:cBhvr>
                                        <p:cTn id="16" fill="hold"/>
                                        <p:tgtEl>
                                          <p:spTgt spid="400">
                                            <p:txEl>
                                              <p:pRg st="1" end="1"/>
                                            </p:txEl>
                                          </p:spTgt>
                                        </p:tgtEl>
                                        <p:attrNameLst>
                                          <p:attrName>style.visibility</p:attrName>
                                        </p:attrNameLst>
                                      </p:cBhvr>
                                      <p:to>
                                        <p:strVal val="visible"/>
                                      </p:to>
                                    </p:set>
                                    <p:anim calcmode="lin" valueType="num">
                                      <p:cBhvr>
                                        <p:cTn id="17" dur="500" fill="hold"/>
                                        <p:tgtEl>
                                          <p:spTgt spid="400">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400">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1" fill="hold">
                                  <p:stCondLst>
                                    <p:cond delay="0"/>
                                  </p:stCondLst>
                                  <p:iterate type="el" backwards="0">
                                    <p:tmAbs val="0"/>
                                  </p:iterate>
                                  <p:childTnLst>
                                    <p:set>
                                      <p:cBhvr>
                                        <p:cTn id="22" fill="hold"/>
                                        <p:tgtEl>
                                          <p:spTgt spid="400">
                                            <p:txEl>
                                              <p:pRg st="2" end="2"/>
                                            </p:txEl>
                                          </p:spTgt>
                                        </p:tgtEl>
                                        <p:attrNameLst>
                                          <p:attrName>style.visibility</p:attrName>
                                        </p:attrNameLst>
                                      </p:cBhvr>
                                      <p:to>
                                        <p:strVal val="visible"/>
                                      </p:to>
                                    </p:set>
                                    <p:anim calcmode="lin" valueType="num">
                                      <p:cBhvr>
                                        <p:cTn id="23" dur="500" fill="hold"/>
                                        <p:tgtEl>
                                          <p:spTgt spid="400">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400">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1" fill="hold">
                                  <p:stCondLst>
                                    <p:cond delay="0"/>
                                  </p:stCondLst>
                                  <p:iterate type="el" backwards="0">
                                    <p:tmAbs val="0"/>
                                  </p:iterate>
                                  <p:childTnLst>
                                    <p:set>
                                      <p:cBhvr>
                                        <p:cTn id="28" fill="hold"/>
                                        <p:tgtEl>
                                          <p:spTgt spid="400">
                                            <p:txEl>
                                              <p:pRg st="3" end="3"/>
                                            </p:txEl>
                                          </p:spTgt>
                                        </p:tgtEl>
                                        <p:attrNameLst>
                                          <p:attrName>style.visibility</p:attrName>
                                        </p:attrNameLst>
                                      </p:cBhvr>
                                      <p:to>
                                        <p:strVal val="visible"/>
                                      </p:to>
                                    </p:set>
                                    <p:anim calcmode="lin" valueType="num">
                                      <p:cBhvr>
                                        <p:cTn id="29" dur="500" fill="hold"/>
                                        <p:tgtEl>
                                          <p:spTgt spid="400">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400">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16" presetID="23" grpId="2" fill="hold">
                                  <p:stCondLst>
                                    <p:cond delay="0"/>
                                  </p:stCondLst>
                                  <p:iterate type="el" backwards="0">
                                    <p:tmAbs val="0"/>
                                  </p:iterate>
                                  <p:childTnLst>
                                    <p:set>
                                      <p:cBhvr>
                                        <p:cTn id="34" fill="hold"/>
                                        <p:tgtEl>
                                          <p:spTgt spid="402">
                                            <p:bg/>
                                          </p:spTgt>
                                        </p:tgtEl>
                                        <p:attrNameLst>
                                          <p:attrName>style.visibility</p:attrName>
                                        </p:attrNameLst>
                                      </p:cBhvr>
                                      <p:to>
                                        <p:strVal val="visible"/>
                                      </p:to>
                                    </p:set>
                                    <p:anim calcmode="lin" valueType="num">
                                      <p:cBhvr>
                                        <p:cTn id="35" dur="500" fill="hold"/>
                                        <p:tgtEl>
                                          <p:spTgt spid="402">
                                            <p:bg/>
                                          </p:spTgt>
                                        </p:tgtEl>
                                        <p:attrNameLst>
                                          <p:attrName>ppt_w</p:attrName>
                                        </p:attrNameLst>
                                      </p:cBhvr>
                                      <p:tavLst>
                                        <p:tav tm="0">
                                          <p:val>
                                            <p:fltVal val="0"/>
                                          </p:val>
                                        </p:tav>
                                        <p:tav tm="100000">
                                          <p:val>
                                            <p:strVal val="#ppt_w"/>
                                          </p:val>
                                        </p:tav>
                                      </p:tavLst>
                                    </p:anim>
                                    <p:anim calcmode="lin" valueType="num">
                                      <p:cBhvr>
                                        <p:cTn id="36" dur="500" fill="hold"/>
                                        <p:tgtEl>
                                          <p:spTgt spid="402">
                                            <p:bg/>
                                          </p:spTgt>
                                        </p:tgtEl>
                                        <p:attrNameLst>
                                          <p:attrName>ppt_h</p:attrName>
                                        </p:attrNameLst>
                                      </p:cBhvr>
                                      <p:tavLst>
                                        <p:tav tm="0">
                                          <p:val>
                                            <p:fltVal val="0"/>
                                          </p:val>
                                        </p:tav>
                                        <p:tav tm="100000">
                                          <p:val>
                                            <p:strVal val="#ppt_h"/>
                                          </p:val>
                                        </p:tav>
                                      </p:tavLst>
                                    </p:anim>
                                  </p:childTnLst>
                                </p:cTn>
                              </p:par>
                              <p:par>
                                <p:cTn id="37" presetClass="entr" nodeType="withEffect" presetSubtype="16" presetID="23" grpId="2" fill="hold">
                                  <p:stCondLst>
                                    <p:cond delay="0"/>
                                  </p:stCondLst>
                                  <p:iterate type="el" backwards="0">
                                    <p:tmAbs val="0"/>
                                  </p:iterate>
                                  <p:childTnLst>
                                    <p:set>
                                      <p:cBhvr>
                                        <p:cTn id="38" fill="hold"/>
                                        <p:tgtEl>
                                          <p:spTgt spid="402">
                                            <p:txEl>
                                              <p:pRg st="0" end="0"/>
                                            </p:txEl>
                                          </p:spTgt>
                                        </p:tgtEl>
                                        <p:attrNameLst>
                                          <p:attrName>style.visibility</p:attrName>
                                        </p:attrNameLst>
                                      </p:cBhvr>
                                      <p:to>
                                        <p:strVal val="visible"/>
                                      </p:to>
                                    </p:set>
                                    <p:anim calcmode="lin" valueType="num">
                                      <p:cBhvr>
                                        <p:cTn id="39" dur="500" fill="hold"/>
                                        <p:tgtEl>
                                          <p:spTgt spid="402">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402">
                                            <p:txEl>
                                              <p:pRg st="0" end="0"/>
                                            </p:txEl>
                                          </p:spTgt>
                                        </p:tgtEl>
                                        <p:attrNameLst>
                                          <p:attrName>ppt_h</p:attrName>
                                        </p:attrNameLst>
                                      </p:cBhvr>
                                      <p:tavLst>
                                        <p:tav tm="0">
                                          <p:val>
                                            <p:fltVal val="0"/>
                                          </p:val>
                                        </p:tav>
                                        <p:tav tm="100000">
                                          <p:val>
                                            <p:strVal val="#ppt_h"/>
                                          </p:val>
                                        </p:tav>
                                      </p:tavLst>
                                    </p:anim>
                                  </p:childTnLst>
                                </p:cTn>
                              </p:par>
                            </p:childTnLst>
                          </p:cTn>
                        </p:par>
                        <p:par>
                          <p:cTn id="41" fill="hold">
                            <p:stCondLst>
                              <p:cond delay="500"/>
                            </p:stCondLst>
                            <p:childTnLst>
                              <p:par>
                                <p:cTn id="42" presetClass="entr" nodeType="afterEffect" presetSubtype="16" presetID="23" grpId="3" fill="hold">
                                  <p:stCondLst>
                                    <p:cond delay="0"/>
                                  </p:stCondLst>
                                  <p:iterate type="el" backwards="0">
                                    <p:tmAbs val="0"/>
                                  </p:iterate>
                                  <p:childTnLst>
                                    <p:set>
                                      <p:cBhvr>
                                        <p:cTn id="43" fill="hold"/>
                                        <p:tgtEl>
                                          <p:spTgt spid="403"/>
                                        </p:tgtEl>
                                        <p:attrNameLst>
                                          <p:attrName>style.visibility</p:attrName>
                                        </p:attrNameLst>
                                      </p:cBhvr>
                                      <p:to>
                                        <p:strVal val="visible"/>
                                      </p:to>
                                    </p:set>
                                    <p:anim calcmode="lin" valueType="num">
                                      <p:cBhvr>
                                        <p:cTn id="44" dur="500" fill="hold"/>
                                        <p:tgtEl>
                                          <p:spTgt spid="403"/>
                                        </p:tgtEl>
                                        <p:attrNameLst>
                                          <p:attrName>ppt_w</p:attrName>
                                        </p:attrNameLst>
                                      </p:cBhvr>
                                      <p:tavLst>
                                        <p:tav tm="0">
                                          <p:val>
                                            <p:fltVal val="0"/>
                                          </p:val>
                                        </p:tav>
                                        <p:tav tm="100000">
                                          <p:val>
                                            <p:strVal val="#ppt_w"/>
                                          </p:val>
                                        </p:tav>
                                      </p:tavLst>
                                    </p:anim>
                                    <p:anim calcmode="lin" valueType="num">
                                      <p:cBhvr>
                                        <p:cTn id="45" dur="500" fill="hold"/>
                                        <p:tgtEl>
                                          <p:spTgt spid="403"/>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16" presetID="23" grpId="2" fill="hold">
                                  <p:stCondLst>
                                    <p:cond delay="0"/>
                                  </p:stCondLst>
                                  <p:iterate type="el" backwards="0">
                                    <p:tmAbs val="0"/>
                                  </p:iterate>
                                  <p:childTnLst>
                                    <p:set>
                                      <p:cBhvr>
                                        <p:cTn id="49" fill="hold"/>
                                        <p:tgtEl>
                                          <p:spTgt spid="402">
                                            <p:txEl>
                                              <p:pRg st="1" end="1"/>
                                            </p:txEl>
                                          </p:spTgt>
                                        </p:tgtEl>
                                        <p:attrNameLst>
                                          <p:attrName>style.visibility</p:attrName>
                                        </p:attrNameLst>
                                      </p:cBhvr>
                                      <p:to>
                                        <p:strVal val="visible"/>
                                      </p:to>
                                    </p:set>
                                    <p:anim calcmode="lin" valueType="num">
                                      <p:cBhvr>
                                        <p:cTn id="50" dur="500" fill="hold"/>
                                        <p:tgtEl>
                                          <p:spTgt spid="402">
                                            <p:txEl>
                                              <p:pRg st="1" end="1"/>
                                            </p:txEl>
                                          </p:spTgt>
                                        </p:tgtEl>
                                        <p:attrNameLst>
                                          <p:attrName>ppt_w</p:attrName>
                                        </p:attrNameLst>
                                      </p:cBhvr>
                                      <p:tavLst>
                                        <p:tav tm="0">
                                          <p:val>
                                            <p:fltVal val="0"/>
                                          </p:val>
                                        </p:tav>
                                        <p:tav tm="100000">
                                          <p:val>
                                            <p:strVal val="#ppt_w"/>
                                          </p:val>
                                        </p:tav>
                                      </p:tavLst>
                                    </p:anim>
                                    <p:anim calcmode="lin" valueType="num">
                                      <p:cBhvr>
                                        <p:cTn id="51" dur="500" fill="hold"/>
                                        <p:tgtEl>
                                          <p:spTgt spid="402">
                                            <p:txEl>
                                              <p:pRg st="1" end="1"/>
                                            </p:txEl>
                                          </p:spTgt>
                                        </p:tgtEl>
                                        <p:attrNameLst>
                                          <p:attrName>ppt_h</p:attrName>
                                        </p:attrNameLst>
                                      </p:cBhvr>
                                      <p:tavLst>
                                        <p:tav tm="0">
                                          <p:val>
                                            <p:fltVal val="0"/>
                                          </p:val>
                                        </p:tav>
                                        <p:tav tm="100000">
                                          <p:val>
                                            <p:strVal val="#ppt_h"/>
                                          </p:val>
                                        </p:tav>
                                      </p:tavLst>
                                    </p:anim>
                                  </p:childTnLst>
                                </p:cTn>
                              </p:par>
                            </p:childTnLst>
                          </p:cTn>
                        </p:par>
                        <p:par>
                          <p:cTn id="52" fill="hold">
                            <p:stCondLst>
                              <p:cond delay="500"/>
                            </p:stCondLst>
                            <p:childTnLst>
                              <p:par>
                                <p:cTn id="53" presetClass="entr" nodeType="afterEffect" presetSubtype="16" presetID="23" grpId="4" fill="hold">
                                  <p:stCondLst>
                                    <p:cond delay="0"/>
                                  </p:stCondLst>
                                  <p:iterate type="el" backwards="0">
                                    <p:tmAbs val="0"/>
                                  </p:iterate>
                                  <p:childTnLst>
                                    <p:set>
                                      <p:cBhvr>
                                        <p:cTn id="54" fill="hold"/>
                                        <p:tgtEl>
                                          <p:spTgt spid="404"/>
                                        </p:tgtEl>
                                        <p:attrNameLst>
                                          <p:attrName>style.visibility</p:attrName>
                                        </p:attrNameLst>
                                      </p:cBhvr>
                                      <p:to>
                                        <p:strVal val="visible"/>
                                      </p:to>
                                    </p:set>
                                    <p:anim calcmode="lin" valueType="num">
                                      <p:cBhvr>
                                        <p:cTn id="55" dur="500" fill="hold"/>
                                        <p:tgtEl>
                                          <p:spTgt spid="404"/>
                                        </p:tgtEl>
                                        <p:attrNameLst>
                                          <p:attrName>ppt_w</p:attrName>
                                        </p:attrNameLst>
                                      </p:cBhvr>
                                      <p:tavLst>
                                        <p:tav tm="0">
                                          <p:val>
                                            <p:fltVal val="0"/>
                                          </p:val>
                                        </p:tav>
                                        <p:tav tm="100000">
                                          <p:val>
                                            <p:strVal val="#ppt_w"/>
                                          </p:val>
                                        </p:tav>
                                      </p:tavLst>
                                    </p:anim>
                                    <p:anim calcmode="lin" valueType="num">
                                      <p:cBhvr>
                                        <p:cTn id="56" dur="500" fill="hold"/>
                                        <p:tgtEl>
                                          <p:spTgt spid="404"/>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16" presetID="23" grpId="2" fill="hold">
                                  <p:stCondLst>
                                    <p:cond delay="0"/>
                                  </p:stCondLst>
                                  <p:iterate type="el" backwards="0">
                                    <p:tmAbs val="0"/>
                                  </p:iterate>
                                  <p:childTnLst>
                                    <p:set>
                                      <p:cBhvr>
                                        <p:cTn id="60" fill="hold"/>
                                        <p:tgtEl>
                                          <p:spTgt spid="402">
                                            <p:txEl>
                                              <p:pRg st="2" end="2"/>
                                            </p:txEl>
                                          </p:spTgt>
                                        </p:tgtEl>
                                        <p:attrNameLst>
                                          <p:attrName>style.visibility</p:attrName>
                                        </p:attrNameLst>
                                      </p:cBhvr>
                                      <p:to>
                                        <p:strVal val="visible"/>
                                      </p:to>
                                    </p:set>
                                    <p:anim calcmode="lin" valueType="num">
                                      <p:cBhvr>
                                        <p:cTn id="61" dur="500" fill="hold"/>
                                        <p:tgtEl>
                                          <p:spTgt spid="402">
                                            <p:txEl>
                                              <p:pRg st="2" end="2"/>
                                            </p:txEl>
                                          </p:spTgt>
                                        </p:tgtEl>
                                        <p:attrNameLst>
                                          <p:attrName>ppt_w</p:attrName>
                                        </p:attrNameLst>
                                      </p:cBhvr>
                                      <p:tavLst>
                                        <p:tav tm="0">
                                          <p:val>
                                            <p:fltVal val="0"/>
                                          </p:val>
                                        </p:tav>
                                        <p:tav tm="100000">
                                          <p:val>
                                            <p:strVal val="#ppt_w"/>
                                          </p:val>
                                        </p:tav>
                                      </p:tavLst>
                                    </p:anim>
                                    <p:anim calcmode="lin" valueType="num">
                                      <p:cBhvr>
                                        <p:cTn id="62" dur="500" fill="hold"/>
                                        <p:tgtEl>
                                          <p:spTgt spid="402">
                                            <p:txEl>
                                              <p:pRg st="2" end="2"/>
                                            </p:txEl>
                                          </p:spTgt>
                                        </p:tgtEl>
                                        <p:attrNameLst>
                                          <p:attrName>ppt_h</p:attrName>
                                        </p:attrNameLst>
                                      </p:cBhvr>
                                      <p:tavLst>
                                        <p:tav tm="0">
                                          <p:val>
                                            <p:fltVal val="0"/>
                                          </p:val>
                                        </p:tav>
                                        <p:tav tm="100000">
                                          <p:val>
                                            <p:strVal val="#ppt_h"/>
                                          </p:val>
                                        </p:tav>
                                      </p:tavLst>
                                    </p:anim>
                                  </p:childTnLst>
                                </p:cTn>
                              </p:par>
                            </p:childTnLst>
                          </p:cTn>
                        </p:par>
                        <p:par>
                          <p:cTn id="63" fill="hold">
                            <p:stCondLst>
                              <p:cond delay="500"/>
                            </p:stCondLst>
                            <p:childTnLst>
                              <p:par>
                                <p:cTn id="64" presetClass="entr" nodeType="afterEffect" presetSubtype="16" presetID="23" grpId="5" fill="hold">
                                  <p:stCondLst>
                                    <p:cond delay="0"/>
                                  </p:stCondLst>
                                  <p:iterate type="el" backwards="0">
                                    <p:tmAbs val="0"/>
                                  </p:iterate>
                                  <p:childTnLst>
                                    <p:set>
                                      <p:cBhvr>
                                        <p:cTn id="65" fill="hold"/>
                                        <p:tgtEl>
                                          <p:spTgt spid="405"/>
                                        </p:tgtEl>
                                        <p:attrNameLst>
                                          <p:attrName>style.visibility</p:attrName>
                                        </p:attrNameLst>
                                      </p:cBhvr>
                                      <p:to>
                                        <p:strVal val="visible"/>
                                      </p:to>
                                    </p:set>
                                    <p:anim calcmode="lin" valueType="num">
                                      <p:cBhvr>
                                        <p:cTn id="66" dur="500" fill="hold"/>
                                        <p:tgtEl>
                                          <p:spTgt spid="405"/>
                                        </p:tgtEl>
                                        <p:attrNameLst>
                                          <p:attrName>ppt_w</p:attrName>
                                        </p:attrNameLst>
                                      </p:cBhvr>
                                      <p:tavLst>
                                        <p:tav tm="0">
                                          <p:val>
                                            <p:fltVal val="0"/>
                                          </p:val>
                                        </p:tav>
                                        <p:tav tm="100000">
                                          <p:val>
                                            <p:strVal val="#ppt_w"/>
                                          </p:val>
                                        </p:tav>
                                      </p:tavLst>
                                    </p:anim>
                                    <p:anim calcmode="lin" valueType="num">
                                      <p:cBhvr>
                                        <p:cTn id="67" dur="500" fill="hold"/>
                                        <p:tgtEl>
                                          <p:spTgt spid="405"/>
                                        </p:tgtEl>
                                        <p:attrNameLst>
                                          <p:attrName>ppt_h</p:attrName>
                                        </p:attrNameLst>
                                      </p:cBhvr>
                                      <p:tavLst>
                                        <p:tav tm="0">
                                          <p:val>
                                            <p:fltVal val="0"/>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Class="entr" nodeType="clickEffect" presetSubtype="16" presetID="23" grpId="2" fill="hold">
                                  <p:stCondLst>
                                    <p:cond delay="0"/>
                                  </p:stCondLst>
                                  <p:iterate type="el" backwards="0">
                                    <p:tmAbs val="0"/>
                                  </p:iterate>
                                  <p:childTnLst>
                                    <p:set>
                                      <p:cBhvr>
                                        <p:cTn id="71" fill="hold"/>
                                        <p:tgtEl>
                                          <p:spTgt spid="402">
                                            <p:txEl>
                                              <p:pRg st="3" end="3"/>
                                            </p:txEl>
                                          </p:spTgt>
                                        </p:tgtEl>
                                        <p:attrNameLst>
                                          <p:attrName>style.visibility</p:attrName>
                                        </p:attrNameLst>
                                      </p:cBhvr>
                                      <p:to>
                                        <p:strVal val="visible"/>
                                      </p:to>
                                    </p:set>
                                    <p:anim calcmode="lin" valueType="num">
                                      <p:cBhvr>
                                        <p:cTn id="72" dur="500" fill="hold"/>
                                        <p:tgtEl>
                                          <p:spTgt spid="402">
                                            <p:txEl>
                                              <p:pRg st="3" end="3"/>
                                            </p:txEl>
                                          </p:spTgt>
                                        </p:tgtEl>
                                        <p:attrNameLst>
                                          <p:attrName>ppt_w</p:attrName>
                                        </p:attrNameLst>
                                      </p:cBhvr>
                                      <p:tavLst>
                                        <p:tav tm="0">
                                          <p:val>
                                            <p:fltVal val="0"/>
                                          </p:val>
                                        </p:tav>
                                        <p:tav tm="100000">
                                          <p:val>
                                            <p:strVal val="#ppt_w"/>
                                          </p:val>
                                        </p:tav>
                                      </p:tavLst>
                                    </p:anim>
                                    <p:anim calcmode="lin" valueType="num">
                                      <p:cBhvr>
                                        <p:cTn id="73" dur="500" fill="hold"/>
                                        <p:tgtEl>
                                          <p:spTgt spid="402">
                                            <p:txEl>
                                              <p:pRg st="3" end="3"/>
                                            </p:txEl>
                                          </p:spTgt>
                                        </p:tgtEl>
                                        <p:attrNameLst>
                                          <p:attrName>ppt_h</p:attrName>
                                        </p:attrNameLst>
                                      </p:cBhvr>
                                      <p:tavLst>
                                        <p:tav tm="0">
                                          <p:val>
                                            <p:fltVal val="0"/>
                                          </p:val>
                                        </p:tav>
                                        <p:tav tm="100000">
                                          <p:val>
                                            <p:strVal val="#ppt_h"/>
                                          </p:val>
                                        </p:tav>
                                      </p:tavLst>
                                    </p:anim>
                                  </p:childTnLst>
                                </p:cTn>
                              </p:par>
                            </p:childTnLst>
                          </p:cTn>
                        </p:par>
                        <p:par>
                          <p:cTn id="74" fill="hold">
                            <p:stCondLst>
                              <p:cond delay="500"/>
                            </p:stCondLst>
                            <p:childTnLst>
                              <p:par>
                                <p:cTn id="75" presetClass="entr" nodeType="afterEffect" presetSubtype="16" presetID="23" grpId="6" fill="hold">
                                  <p:stCondLst>
                                    <p:cond delay="0"/>
                                  </p:stCondLst>
                                  <p:iterate type="el" backwards="0">
                                    <p:tmAbs val="0"/>
                                  </p:iterate>
                                  <p:childTnLst>
                                    <p:set>
                                      <p:cBhvr>
                                        <p:cTn id="76" fill="hold"/>
                                        <p:tgtEl>
                                          <p:spTgt spid="406"/>
                                        </p:tgtEl>
                                        <p:attrNameLst>
                                          <p:attrName>style.visibility</p:attrName>
                                        </p:attrNameLst>
                                      </p:cBhvr>
                                      <p:to>
                                        <p:strVal val="visible"/>
                                      </p:to>
                                    </p:set>
                                    <p:anim calcmode="lin" valueType="num">
                                      <p:cBhvr>
                                        <p:cTn id="77" dur="500" fill="hold"/>
                                        <p:tgtEl>
                                          <p:spTgt spid="406"/>
                                        </p:tgtEl>
                                        <p:attrNameLst>
                                          <p:attrName>ppt_w</p:attrName>
                                        </p:attrNameLst>
                                      </p:cBhvr>
                                      <p:tavLst>
                                        <p:tav tm="0">
                                          <p:val>
                                            <p:fltVal val="0"/>
                                          </p:val>
                                        </p:tav>
                                        <p:tav tm="100000">
                                          <p:val>
                                            <p:strVal val="#ppt_w"/>
                                          </p:val>
                                        </p:tav>
                                      </p:tavLst>
                                    </p:anim>
                                    <p:anim calcmode="lin" valueType="num">
                                      <p:cBhvr>
                                        <p:cTn id="78" dur="500" fill="hold"/>
                                        <p:tgtEl>
                                          <p:spTgt spid="406"/>
                                        </p:tgtEl>
                                        <p:attrNameLst>
                                          <p:attrName>ppt_h</p:attrName>
                                        </p:attrNameLst>
                                      </p:cBhvr>
                                      <p:tavLst>
                                        <p:tav tm="0">
                                          <p:val>
                                            <p:fltVal val="0"/>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16" presetID="23" grpId="2" fill="hold">
                                  <p:stCondLst>
                                    <p:cond delay="0"/>
                                  </p:stCondLst>
                                  <p:iterate type="el" backwards="0">
                                    <p:tmAbs val="0"/>
                                  </p:iterate>
                                  <p:childTnLst>
                                    <p:set>
                                      <p:cBhvr>
                                        <p:cTn id="82" fill="hold"/>
                                        <p:tgtEl>
                                          <p:spTgt spid="402">
                                            <p:txEl>
                                              <p:pRg st="4" end="4"/>
                                            </p:txEl>
                                          </p:spTgt>
                                        </p:tgtEl>
                                        <p:attrNameLst>
                                          <p:attrName>style.visibility</p:attrName>
                                        </p:attrNameLst>
                                      </p:cBhvr>
                                      <p:to>
                                        <p:strVal val="visible"/>
                                      </p:to>
                                    </p:set>
                                    <p:anim calcmode="lin" valueType="num">
                                      <p:cBhvr>
                                        <p:cTn id="83" dur="500" fill="hold"/>
                                        <p:tgtEl>
                                          <p:spTgt spid="402">
                                            <p:txEl>
                                              <p:pRg st="4" end="4"/>
                                            </p:txEl>
                                          </p:spTgt>
                                        </p:tgtEl>
                                        <p:attrNameLst>
                                          <p:attrName>ppt_w</p:attrName>
                                        </p:attrNameLst>
                                      </p:cBhvr>
                                      <p:tavLst>
                                        <p:tav tm="0">
                                          <p:val>
                                            <p:fltVal val="0"/>
                                          </p:val>
                                        </p:tav>
                                        <p:tav tm="100000">
                                          <p:val>
                                            <p:strVal val="#ppt_w"/>
                                          </p:val>
                                        </p:tav>
                                      </p:tavLst>
                                    </p:anim>
                                    <p:anim calcmode="lin" valueType="num">
                                      <p:cBhvr>
                                        <p:cTn id="84" dur="500" fill="hold"/>
                                        <p:tgtEl>
                                          <p:spTgt spid="402">
                                            <p:txEl>
                                              <p:pRg st="4" end="4"/>
                                            </p:txEl>
                                          </p:spTgt>
                                        </p:tgtEl>
                                        <p:attrNameLst>
                                          <p:attrName>ppt_h</p:attrName>
                                        </p:attrNameLst>
                                      </p:cBhvr>
                                      <p:tavLst>
                                        <p:tav tm="0">
                                          <p:val>
                                            <p:fltVal val="0"/>
                                          </p:val>
                                        </p:tav>
                                        <p:tav tm="100000">
                                          <p:val>
                                            <p:strVal val="#ppt_h"/>
                                          </p:val>
                                        </p:tav>
                                      </p:tavLst>
                                    </p:anim>
                                  </p:childTnLst>
                                </p:cTn>
                              </p:par>
                            </p:childTnLst>
                          </p:cTn>
                        </p:par>
                        <p:par>
                          <p:cTn id="85" fill="hold">
                            <p:stCondLst>
                              <p:cond delay="500"/>
                            </p:stCondLst>
                            <p:childTnLst>
                              <p:par>
                                <p:cTn id="86" presetClass="entr" nodeType="afterEffect" presetSubtype="16" presetID="23" grpId="7" fill="hold">
                                  <p:stCondLst>
                                    <p:cond delay="0"/>
                                  </p:stCondLst>
                                  <p:iterate type="el" backwards="0">
                                    <p:tmAbs val="0"/>
                                  </p:iterate>
                                  <p:childTnLst>
                                    <p:set>
                                      <p:cBhvr>
                                        <p:cTn id="87" fill="hold"/>
                                        <p:tgtEl>
                                          <p:spTgt spid="407"/>
                                        </p:tgtEl>
                                        <p:attrNameLst>
                                          <p:attrName>style.visibility</p:attrName>
                                        </p:attrNameLst>
                                      </p:cBhvr>
                                      <p:to>
                                        <p:strVal val="visible"/>
                                      </p:to>
                                    </p:set>
                                    <p:anim calcmode="lin" valueType="num">
                                      <p:cBhvr>
                                        <p:cTn id="88" dur="500" fill="hold"/>
                                        <p:tgtEl>
                                          <p:spTgt spid="407"/>
                                        </p:tgtEl>
                                        <p:attrNameLst>
                                          <p:attrName>ppt_w</p:attrName>
                                        </p:attrNameLst>
                                      </p:cBhvr>
                                      <p:tavLst>
                                        <p:tav tm="0">
                                          <p:val>
                                            <p:fltVal val="0"/>
                                          </p:val>
                                        </p:tav>
                                        <p:tav tm="100000">
                                          <p:val>
                                            <p:strVal val="#ppt_w"/>
                                          </p:val>
                                        </p:tav>
                                      </p:tavLst>
                                    </p:anim>
                                    <p:anim calcmode="lin" valueType="num">
                                      <p:cBhvr>
                                        <p:cTn id="89" dur="500" fill="hold"/>
                                        <p:tgtEl>
                                          <p:spTgt spid="4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6" grpId="6"/>
      <p:bldP build="whole" bldLvl="1" animBg="1" rev="0" advAuto="0" spid="403" grpId="3"/>
      <p:bldP build="p" bldLvl="5" animBg="1" rev="0" advAuto="0" spid="402" grpId="2"/>
      <p:bldP build="p" bldLvl="5" animBg="1" rev="0" advAuto="0" spid="400" grpId="1"/>
      <p:bldP build="whole" bldLvl="1" animBg="1" rev="0" advAuto="0" spid="405" grpId="5"/>
      <p:bldP build="whole" bldLvl="1" animBg="1" rev="0" advAuto="0" spid="407" grpId="7"/>
      <p:bldP build="whole" bldLvl="1" animBg="1" rev="0" advAuto="0" spid="404" grpId="4"/>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4" name="Shape 684"/>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5" name="Shape 685"/>
          <p:cNvSpPr/>
          <p:nvPr>
            <p:ph type="body" sz="quarter" idx="1"/>
          </p:nvPr>
        </p:nvSpPr>
        <p:spPr>
          <a:xfrm>
            <a:off x="42169" y="1312068"/>
            <a:ext cx="3577512" cy="657417"/>
          </a:xfrm>
          <a:prstGeom prst="rect">
            <a:avLst/>
          </a:prstGeom>
        </p:spPr>
        <p:txBody>
          <a:bodyPr/>
          <a:lstStyle>
            <a:lvl1pPr marL="0" indent="0">
              <a:lnSpc>
                <a:spcPct val="100000"/>
              </a:lnSpc>
              <a:spcBef>
                <a:spcPts val="400"/>
              </a:spcBef>
              <a:buSzTx/>
              <a:buNone/>
              <a:defRPr sz="1800"/>
            </a:lvl1pPr>
          </a:lstStyle>
          <a:p>
            <a:pPr/>
            <a:r>
              <a:t>Nymi band</a:t>
            </a:r>
          </a:p>
        </p:txBody>
      </p:sp>
      <p:sp>
        <p:nvSpPr>
          <p:cNvPr id="686" name="Shape 686"/>
          <p:cNvSpPr/>
          <p:nvPr>
            <p:ph type="body" idx="14"/>
          </p:nvPr>
        </p:nvSpPr>
        <p:spPr>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Nymi</a:t>
            </a:r>
          </a:p>
        </p:txBody>
      </p:sp>
      <p:pic>
        <p:nvPicPr>
          <p:cNvPr id="687" name="nymi.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3550443" y="2071518"/>
            <a:ext cx="5597194" cy="3148422"/>
          </a:xfrm>
          <a:prstGeom prst="rect">
            <a:avLst/>
          </a:prstGeom>
          <a:ln w="12700">
            <a:miter lim="400000"/>
          </a:ln>
        </p:spPr>
      </p:pic>
      <p:sp>
        <p:nvSpPr>
          <p:cNvPr id="688" name="Shape 688"/>
          <p:cNvSpPr/>
          <p:nvPr/>
        </p:nvSpPr>
        <p:spPr>
          <a:xfrm>
            <a:off x="41652" y="2097968"/>
            <a:ext cx="4577596" cy="291412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451974" indent="-228599" defTabSz="457200">
              <a:lnSpc>
                <a:spcPct val="100000"/>
              </a:lnSpc>
              <a:spcBef>
                <a:spcPts val="400"/>
              </a:spcBef>
              <a:buClr>
                <a:schemeClr val="accent2"/>
              </a:buClr>
              <a:buSzPct val="100000"/>
              <a:buFont typeface="Arial"/>
              <a:buChar char="•"/>
              <a:defRPr sz="1800">
                <a:solidFill>
                  <a:srgbClr val="464547"/>
                </a:solidFill>
              </a:defRPr>
            </a:pPr>
            <a:r>
              <a:t>Continous biometric</a:t>
            </a:r>
            <a:br/>
            <a:r>
              <a:t>authentication for payment</a:t>
            </a:r>
            <a:br/>
          </a:p>
          <a:p>
            <a:pPr marL="451974" indent="-228599" defTabSz="457200">
              <a:lnSpc>
                <a:spcPct val="100000"/>
              </a:lnSpc>
              <a:spcBef>
                <a:spcPts val="400"/>
              </a:spcBef>
              <a:buClr>
                <a:schemeClr val="accent2"/>
              </a:buClr>
              <a:buSzPct val="100000"/>
              <a:buFont typeface="Arial"/>
              <a:buChar char="•"/>
              <a:defRPr sz="1800">
                <a:solidFill>
                  <a:srgbClr val="464547"/>
                </a:solidFill>
              </a:defRPr>
            </a:pPr>
            <a:r>
              <a:t>Uses the HearthID</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0130100" fill="hold"/>
                                        <p:tgtEl>
                                          <p:spTgt spid="687"/>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16" presetID="23" grpId="2" fill="hold">
                                  <p:stCondLst>
                                    <p:cond delay="0"/>
                                  </p:stCondLst>
                                  <p:iterate type="el" backwards="0">
                                    <p:tmAbs val="0"/>
                                  </p:iterate>
                                  <p:childTnLst>
                                    <p:set>
                                      <p:cBhvr>
                                        <p:cTn id="10" fill="hold"/>
                                        <p:tgtEl>
                                          <p:spTgt spid="688">
                                            <p:bg/>
                                          </p:spTgt>
                                        </p:tgtEl>
                                        <p:attrNameLst>
                                          <p:attrName>style.visibility</p:attrName>
                                        </p:attrNameLst>
                                      </p:cBhvr>
                                      <p:to>
                                        <p:strVal val="visible"/>
                                      </p:to>
                                    </p:set>
                                    <p:anim calcmode="lin" valueType="num">
                                      <p:cBhvr>
                                        <p:cTn id="11" dur="500" fill="hold"/>
                                        <p:tgtEl>
                                          <p:spTgt spid="688">
                                            <p:bg/>
                                          </p:spTgt>
                                        </p:tgtEl>
                                        <p:attrNameLst>
                                          <p:attrName>ppt_w</p:attrName>
                                        </p:attrNameLst>
                                      </p:cBhvr>
                                      <p:tavLst>
                                        <p:tav tm="0">
                                          <p:val>
                                            <p:fltVal val="0"/>
                                          </p:val>
                                        </p:tav>
                                        <p:tav tm="100000">
                                          <p:val>
                                            <p:strVal val="#ppt_w"/>
                                          </p:val>
                                        </p:tav>
                                      </p:tavLst>
                                    </p:anim>
                                    <p:anim calcmode="lin" valueType="num">
                                      <p:cBhvr>
                                        <p:cTn id="12" dur="500" fill="hold"/>
                                        <p:tgtEl>
                                          <p:spTgt spid="688">
                                            <p:bg/>
                                          </p:spTgt>
                                        </p:tgtEl>
                                        <p:attrNameLst>
                                          <p:attrName>ppt_h</p:attrName>
                                        </p:attrNameLst>
                                      </p:cBhvr>
                                      <p:tavLst>
                                        <p:tav tm="0">
                                          <p:val>
                                            <p:fltVal val="0"/>
                                          </p:val>
                                        </p:tav>
                                        <p:tav tm="100000">
                                          <p:val>
                                            <p:strVal val="#ppt_h"/>
                                          </p:val>
                                        </p:tav>
                                      </p:tavLst>
                                    </p:anim>
                                  </p:childTnLst>
                                </p:cTn>
                              </p:par>
                              <p:par>
                                <p:cTn id="13" presetClass="entr" nodeType="withEffect" presetSubtype="16" presetID="23" grpId="2" fill="hold">
                                  <p:stCondLst>
                                    <p:cond delay="0"/>
                                  </p:stCondLst>
                                  <p:iterate type="el" backwards="0">
                                    <p:tmAbs val="0"/>
                                  </p:iterate>
                                  <p:childTnLst>
                                    <p:set>
                                      <p:cBhvr>
                                        <p:cTn id="14" fill="hold"/>
                                        <p:tgtEl>
                                          <p:spTgt spid="688">
                                            <p:txEl>
                                              <p:pRg st="0" end="0"/>
                                            </p:txEl>
                                          </p:spTgt>
                                        </p:tgtEl>
                                        <p:attrNameLst>
                                          <p:attrName>style.visibility</p:attrName>
                                        </p:attrNameLst>
                                      </p:cBhvr>
                                      <p:to>
                                        <p:strVal val="visible"/>
                                      </p:to>
                                    </p:set>
                                    <p:anim calcmode="lin" valueType="num">
                                      <p:cBhvr>
                                        <p:cTn id="15" dur="500" fill="hold"/>
                                        <p:tgtEl>
                                          <p:spTgt spid="688">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68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16" presetID="23" grpId="2" fill="hold">
                                  <p:stCondLst>
                                    <p:cond delay="0"/>
                                  </p:stCondLst>
                                  <p:iterate type="el" backwards="0">
                                    <p:tmAbs val="0"/>
                                  </p:iterate>
                                  <p:childTnLst>
                                    <p:set>
                                      <p:cBhvr>
                                        <p:cTn id="20" fill="hold"/>
                                        <p:tgtEl>
                                          <p:spTgt spid="688">
                                            <p:txEl>
                                              <p:pRg st="1" end="1"/>
                                            </p:txEl>
                                          </p:spTgt>
                                        </p:tgtEl>
                                        <p:attrNameLst>
                                          <p:attrName>style.visibility</p:attrName>
                                        </p:attrNameLst>
                                      </p:cBhvr>
                                      <p:to>
                                        <p:strVal val="visible"/>
                                      </p:to>
                                    </p:set>
                                    <p:anim calcmode="lin" valueType="num">
                                      <p:cBhvr>
                                        <p:cTn id="21" dur="500" fill="hold"/>
                                        <p:tgtEl>
                                          <p:spTgt spid="688">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88">
                                            <p:txEl>
                                              <p:pRg st="1" end="1"/>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23" fill="hold" display="0">
                  <p:stCondLst>
                    <p:cond delay="indefinite"/>
                  </p:stCondLst>
                </p:cTn>
                <p:tgtEl>
                  <p:spTgt spid="687"/>
                </p:tgtEl>
              </p:cMediaNode>
            </p:video>
          </p:childTnLst>
        </p:cTn>
      </p:par>
    </p:tnLst>
    <p:bldLst>
      <p:bldP build="p" bldLvl="5" animBg="1" rev="0" advAuto="0" spid="688" grpId="2"/>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2" name="Shape 692"/>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pic>
        <p:nvPicPr>
          <p:cNvPr id="693" name="PB260064 1.jpg"/>
          <p:cNvPicPr>
            <a:picLocks noChangeAspect="1"/>
          </p:cNvPicPr>
          <p:nvPr>
            <p:ph type="pic" idx="13"/>
          </p:nvPr>
        </p:nvPicPr>
        <p:blipFill>
          <a:blip r:embed="rId3">
            <a:extLst/>
          </a:blip>
          <a:srcRect l="0" t="5" r="0" b="5"/>
          <a:stretch>
            <a:fillRect/>
          </a:stretch>
        </p:blipFill>
        <p:spPr>
          <a:xfrm>
            <a:off x="-1" y="-1"/>
            <a:ext cx="9144001" cy="6858001"/>
          </a:xfrm>
          <a:prstGeom prst="rect">
            <a:avLst/>
          </a:prstGeom>
        </p:spPr>
      </p:pic>
      <p:sp>
        <p:nvSpPr>
          <p:cNvPr id="694" name="Shape 694"/>
          <p:cNvSpPr/>
          <p:nvPr>
            <p:ph type="body" sz="quarter" idx="1"/>
          </p:nvPr>
        </p:nvSpPr>
        <p:spPr>
          <a:xfrm>
            <a:off x="773428" y="4300103"/>
            <a:ext cx="5666216" cy="647101"/>
          </a:xfrm>
          <a:prstGeom prst="rect">
            <a:avLst/>
          </a:prstGeom>
        </p:spPr>
        <p:txBody>
          <a:bodyPr/>
          <a:lstStyle>
            <a:lvl1pPr defTabSz="397763">
              <a:spcBef>
                <a:spcPts val="700"/>
              </a:spcBef>
              <a:defRPr sz="3306"/>
            </a:lvl1pPr>
          </a:lstStyle>
          <a:p>
            <a:pPr/>
            <a:r>
              <a:t>THE EPAM hachathon</a:t>
            </a:r>
          </a:p>
        </p:txBody>
      </p:sp>
      <p:pic>
        <p:nvPicPr>
          <p:cNvPr id="695" name="image5.png" descr="logo_cover_5.png"/>
          <p:cNvPicPr>
            <a:picLocks noChangeAspect="1"/>
          </p:cNvPicPr>
          <p:nvPr/>
        </p:nvPicPr>
        <p:blipFill>
          <a:blip r:embed="rId4">
            <a:extLst/>
          </a:blip>
          <a:srcRect l="0" t="3537" r="0" b="3538"/>
          <a:stretch>
            <a:fillRect/>
          </a:stretch>
        </p:blipFill>
        <p:spPr>
          <a:xfrm>
            <a:off x="627879" y="504826"/>
            <a:ext cx="1243503" cy="458238"/>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9" name="Shape 699"/>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sp>
        <p:nvSpPr>
          <p:cNvPr id="700" name="Shape 700"/>
          <p:cNvSpPr/>
          <p:nvPr>
            <p:ph type="body" idx="14"/>
          </p:nvPr>
        </p:nvSpPr>
        <p:spPr>
          <a:xfrm>
            <a:off x="0" y="-21557"/>
            <a:ext cx="9144000" cy="932689"/>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THE PAIN POINT</a:t>
            </a:r>
          </a:p>
        </p:txBody>
      </p:sp>
      <p:sp>
        <p:nvSpPr>
          <p:cNvPr id="701" name="Shape 701"/>
          <p:cNvSpPr/>
          <p:nvPr/>
        </p:nvSpPr>
        <p:spPr>
          <a:xfrm>
            <a:off x="118464" y="2817775"/>
            <a:ext cx="4439842" cy="506878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120000"/>
              </a:lnSpc>
              <a:spcBef>
                <a:spcPts val="800"/>
              </a:spcBef>
              <a:buClr>
                <a:schemeClr val="accent2"/>
              </a:buClr>
              <a:buFont typeface="Arial"/>
              <a:defRPr sz="2400"/>
            </a:pPr>
            <a:r>
              <a:t>Waiting for the waitress</a:t>
            </a:r>
          </a:p>
          <a:p>
            <a:pPr>
              <a:lnSpc>
                <a:spcPct val="120000"/>
              </a:lnSpc>
              <a:spcBef>
                <a:spcPts val="800"/>
              </a:spcBef>
              <a:buClr>
                <a:schemeClr val="accent2"/>
              </a:buClr>
              <a:buFont typeface="Arial"/>
              <a:defRPr sz="2400"/>
            </a:pPr>
            <a:r>
              <a:t>Waiting for your order</a:t>
            </a:r>
          </a:p>
          <a:p>
            <a:pPr>
              <a:lnSpc>
                <a:spcPct val="120000"/>
              </a:lnSpc>
              <a:spcBef>
                <a:spcPts val="800"/>
              </a:spcBef>
              <a:buClr>
                <a:schemeClr val="accent2"/>
              </a:buClr>
              <a:buFont typeface="Arial"/>
              <a:defRPr sz="2400"/>
            </a:pPr>
            <a:r>
              <a:t>Waiting for the bill</a:t>
            </a:r>
          </a:p>
        </p:txBody>
      </p:sp>
      <p:pic>
        <p:nvPicPr>
          <p:cNvPr id="702" name="retailtechnologyrevieww.jpg"/>
          <p:cNvPicPr>
            <a:picLocks noChangeAspect="1"/>
          </p:cNvPicPr>
          <p:nvPr/>
        </p:nvPicPr>
        <p:blipFill>
          <a:blip r:embed="rId3">
            <a:extLst/>
          </a:blip>
          <a:srcRect l="23480" t="0" r="23480" b="0"/>
          <a:stretch>
            <a:fillRect/>
          </a:stretch>
        </p:blipFill>
        <p:spPr>
          <a:xfrm>
            <a:off x="4733707" y="922895"/>
            <a:ext cx="4439851" cy="5586035"/>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702"/>
                                        </p:tgtEl>
                                        <p:attrNameLst>
                                          <p:attrName>style.visibility</p:attrName>
                                        </p:attrNameLst>
                                      </p:cBhvr>
                                      <p:to>
                                        <p:strVal val="visible"/>
                                      </p:to>
                                    </p:set>
                                    <p:anim calcmode="lin" valueType="num">
                                      <p:cBhvr>
                                        <p:cTn id="7" dur="500" fill="hold"/>
                                        <p:tgtEl>
                                          <p:spTgt spid="702"/>
                                        </p:tgtEl>
                                        <p:attrNameLst>
                                          <p:attrName>ppt_w</p:attrName>
                                        </p:attrNameLst>
                                      </p:cBhvr>
                                      <p:tavLst>
                                        <p:tav tm="0">
                                          <p:val>
                                            <p:fltVal val="0"/>
                                          </p:val>
                                        </p:tav>
                                        <p:tav tm="100000">
                                          <p:val>
                                            <p:strVal val="#ppt_w"/>
                                          </p:val>
                                        </p:tav>
                                      </p:tavLst>
                                    </p:anim>
                                    <p:anim calcmode="lin" valueType="num">
                                      <p:cBhvr>
                                        <p:cTn id="8" dur="500" fill="hold"/>
                                        <p:tgtEl>
                                          <p:spTgt spid="70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701">
                                            <p:bg/>
                                          </p:spTgt>
                                        </p:tgtEl>
                                        <p:attrNameLst>
                                          <p:attrName>style.visibility</p:attrName>
                                        </p:attrNameLst>
                                      </p:cBhvr>
                                      <p:to>
                                        <p:strVal val="visible"/>
                                      </p:to>
                                    </p:set>
                                    <p:anim calcmode="lin" valueType="num">
                                      <p:cBhvr>
                                        <p:cTn id="13" dur="500" fill="hold"/>
                                        <p:tgtEl>
                                          <p:spTgt spid="701">
                                            <p:bg/>
                                          </p:spTgt>
                                        </p:tgtEl>
                                        <p:attrNameLst>
                                          <p:attrName>ppt_w</p:attrName>
                                        </p:attrNameLst>
                                      </p:cBhvr>
                                      <p:tavLst>
                                        <p:tav tm="0">
                                          <p:val>
                                            <p:fltVal val="0"/>
                                          </p:val>
                                        </p:tav>
                                        <p:tav tm="100000">
                                          <p:val>
                                            <p:strVal val="#ppt_w"/>
                                          </p:val>
                                        </p:tav>
                                      </p:tavLst>
                                    </p:anim>
                                    <p:anim calcmode="lin" valueType="num">
                                      <p:cBhvr>
                                        <p:cTn id="14" dur="500" fill="hold"/>
                                        <p:tgtEl>
                                          <p:spTgt spid="701">
                                            <p:bg/>
                                          </p:spTgt>
                                        </p:tgtEl>
                                        <p:attrNameLst>
                                          <p:attrName>ppt_h</p:attrName>
                                        </p:attrNameLst>
                                      </p:cBhvr>
                                      <p:tavLst>
                                        <p:tav tm="0">
                                          <p:val>
                                            <p:fltVal val="0"/>
                                          </p:val>
                                        </p:tav>
                                        <p:tav tm="100000">
                                          <p:val>
                                            <p:strVal val="#ppt_h"/>
                                          </p:val>
                                        </p:tav>
                                      </p:tavLst>
                                    </p:anim>
                                  </p:childTnLst>
                                </p:cTn>
                              </p:par>
                              <p:par>
                                <p:cTn id="15" presetClass="entr" nodeType="withEffect" presetSubtype="16" presetID="23" grpId="2" fill="hold">
                                  <p:stCondLst>
                                    <p:cond delay="0"/>
                                  </p:stCondLst>
                                  <p:iterate type="el" backwards="0">
                                    <p:tmAbs val="0"/>
                                  </p:iterate>
                                  <p:childTnLst>
                                    <p:set>
                                      <p:cBhvr>
                                        <p:cTn id="16" fill="hold"/>
                                        <p:tgtEl>
                                          <p:spTgt spid="701">
                                            <p:txEl>
                                              <p:pRg st="0" end="0"/>
                                            </p:txEl>
                                          </p:spTgt>
                                        </p:tgtEl>
                                        <p:attrNameLst>
                                          <p:attrName>style.visibility</p:attrName>
                                        </p:attrNameLst>
                                      </p:cBhvr>
                                      <p:to>
                                        <p:strVal val="visible"/>
                                      </p:to>
                                    </p:set>
                                    <p:anim calcmode="lin" valueType="num">
                                      <p:cBhvr>
                                        <p:cTn id="17" dur="500" fill="hold"/>
                                        <p:tgtEl>
                                          <p:spTgt spid="701">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70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2" fill="hold">
                                  <p:stCondLst>
                                    <p:cond delay="0"/>
                                  </p:stCondLst>
                                  <p:iterate type="el" backwards="0">
                                    <p:tmAbs val="0"/>
                                  </p:iterate>
                                  <p:childTnLst>
                                    <p:set>
                                      <p:cBhvr>
                                        <p:cTn id="22" fill="hold"/>
                                        <p:tgtEl>
                                          <p:spTgt spid="701">
                                            <p:txEl>
                                              <p:pRg st="1" end="1"/>
                                            </p:txEl>
                                          </p:spTgt>
                                        </p:tgtEl>
                                        <p:attrNameLst>
                                          <p:attrName>style.visibility</p:attrName>
                                        </p:attrNameLst>
                                      </p:cBhvr>
                                      <p:to>
                                        <p:strVal val="visible"/>
                                      </p:to>
                                    </p:set>
                                    <p:anim calcmode="lin" valueType="num">
                                      <p:cBhvr>
                                        <p:cTn id="23" dur="500" fill="hold"/>
                                        <p:tgtEl>
                                          <p:spTgt spid="701">
                                            <p:txEl>
                                              <p:pRg st="1" end="1"/>
                                            </p:txEl>
                                          </p:spTgt>
                                        </p:tgtEl>
                                        <p:attrNameLst>
                                          <p:attrName>ppt_w</p:attrName>
                                        </p:attrNameLst>
                                      </p:cBhvr>
                                      <p:tavLst>
                                        <p:tav tm="0">
                                          <p:val>
                                            <p:fltVal val="0"/>
                                          </p:val>
                                        </p:tav>
                                        <p:tav tm="100000">
                                          <p:val>
                                            <p:strVal val="#ppt_w"/>
                                          </p:val>
                                        </p:tav>
                                      </p:tavLst>
                                    </p:anim>
                                    <p:anim calcmode="lin" valueType="num">
                                      <p:cBhvr>
                                        <p:cTn id="24" dur="500" fill="hold"/>
                                        <p:tgtEl>
                                          <p:spTgt spid="70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2" fill="hold">
                                  <p:stCondLst>
                                    <p:cond delay="0"/>
                                  </p:stCondLst>
                                  <p:iterate type="el" backwards="0">
                                    <p:tmAbs val="0"/>
                                  </p:iterate>
                                  <p:childTnLst>
                                    <p:set>
                                      <p:cBhvr>
                                        <p:cTn id="28" fill="hold"/>
                                        <p:tgtEl>
                                          <p:spTgt spid="701">
                                            <p:txEl>
                                              <p:pRg st="2" end="2"/>
                                            </p:txEl>
                                          </p:spTgt>
                                        </p:tgtEl>
                                        <p:attrNameLst>
                                          <p:attrName>style.visibility</p:attrName>
                                        </p:attrNameLst>
                                      </p:cBhvr>
                                      <p:to>
                                        <p:strVal val="visible"/>
                                      </p:to>
                                    </p:set>
                                    <p:anim calcmode="lin" valueType="num">
                                      <p:cBhvr>
                                        <p:cTn id="29" dur="500" fill="hold"/>
                                        <p:tgtEl>
                                          <p:spTgt spid="701">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701">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2" grpId="1"/>
      <p:bldP build="p" bldLvl="5" animBg="1" rev="0" advAuto="0" spid="701" grpId="2"/>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Shape 706"/>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sp>
        <p:nvSpPr>
          <p:cNvPr id="707" name="Shape 707"/>
          <p:cNvSpPr/>
          <p:nvPr>
            <p:ph type="body" idx="14"/>
          </p:nvPr>
        </p:nvSpPr>
        <p:spPr>
          <a:xfrm>
            <a:off x="0" y="-21557"/>
            <a:ext cx="9144000" cy="932689"/>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OUR SOLUTION - THE ADDED VALUE</a:t>
            </a:r>
          </a:p>
        </p:txBody>
      </p:sp>
      <p:pic>
        <p:nvPicPr>
          <p:cNvPr id="708" name="base.jpg"/>
          <p:cNvPicPr>
            <a:picLocks noChangeAspect="1"/>
          </p:cNvPicPr>
          <p:nvPr/>
        </p:nvPicPr>
        <p:blipFill>
          <a:blip r:embed="rId3">
            <a:extLst/>
          </a:blip>
          <a:srcRect l="2311" t="0" r="2311" b="0"/>
          <a:stretch>
            <a:fillRect/>
          </a:stretch>
        </p:blipFill>
        <p:spPr>
          <a:xfrm>
            <a:off x="4733708" y="922895"/>
            <a:ext cx="4439851" cy="5586035"/>
          </a:xfrm>
          <a:prstGeom prst="rect">
            <a:avLst/>
          </a:prstGeom>
          <a:ln w="12700">
            <a:miter lim="400000"/>
          </a:ln>
        </p:spPr>
      </p:pic>
      <p:sp>
        <p:nvSpPr>
          <p:cNvPr id="709" name="Shape 709"/>
          <p:cNvSpPr/>
          <p:nvPr/>
        </p:nvSpPr>
        <p:spPr>
          <a:xfrm>
            <a:off x="118464" y="2817775"/>
            <a:ext cx="4439842" cy="156902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120000"/>
              </a:lnSpc>
              <a:spcBef>
                <a:spcPts val="800"/>
              </a:spcBef>
              <a:buClr>
                <a:schemeClr val="accent2"/>
              </a:buClr>
              <a:buFont typeface="Arial"/>
              <a:defRPr sz="2400"/>
            </a:pPr>
            <a:r>
              <a:t>Waiting for the waitress</a:t>
            </a:r>
          </a:p>
          <a:p>
            <a:pPr>
              <a:lnSpc>
                <a:spcPct val="120000"/>
              </a:lnSpc>
              <a:spcBef>
                <a:spcPts val="800"/>
              </a:spcBef>
              <a:buClr>
                <a:schemeClr val="accent2"/>
              </a:buClr>
              <a:buFont typeface="Arial"/>
              <a:defRPr sz="2400"/>
            </a:pPr>
            <a:r>
              <a:t>Waiting for your order</a:t>
            </a:r>
          </a:p>
          <a:p>
            <a:pPr>
              <a:lnSpc>
                <a:spcPct val="120000"/>
              </a:lnSpc>
              <a:spcBef>
                <a:spcPts val="800"/>
              </a:spcBef>
              <a:buClr>
                <a:schemeClr val="accent2"/>
              </a:buClr>
              <a:buFont typeface="Arial"/>
              <a:defRPr sz="2400"/>
            </a:pPr>
            <a:r>
              <a:t>Waiting for the bill</a:t>
            </a:r>
          </a:p>
        </p:txBody>
      </p:sp>
      <p:sp>
        <p:nvSpPr>
          <p:cNvPr id="710" name="Shape 710"/>
          <p:cNvSpPr/>
          <p:nvPr/>
        </p:nvSpPr>
        <p:spPr>
          <a:xfrm>
            <a:off x="290223" y="2816715"/>
            <a:ext cx="4439841" cy="168032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120000"/>
              </a:lnSpc>
              <a:spcBef>
                <a:spcPts val="800"/>
              </a:spcBef>
              <a:defRPr sz="2400"/>
            </a:pPr>
            <a:r>
              <a:t>Instant, transparent ordering</a:t>
            </a:r>
          </a:p>
          <a:p>
            <a:pPr>
              <a:lnSpc>
                <a:spcPct val="120000"/>
              </a:lnSpc>
              <a:spcBef>
                <a:spcPts val="800"/>
              </a:spcBef>
              <a:defRPr sz="2400"/>
            </a:pPr>
            <a:r>
              <a:t>Waiting for your order</a:t>
            </a:r>
          </a:p>
          <a:p>
            <a:pPr>
              <a:lnSpc>
                <a:spcPct val="120000"/>
              </a:lnSpc>
              <a:spcBef>
                <a:spcPts val="800"/>
              </a:spcBef>
              <a:defRPr sz="2400"/>
            </a:pPr>
            <a:r>
              <a:t>Instant payment</a:t>
            </a:r>
          </a:p>
        </p:txBody>
      </p:sp>
      <p:sp>
        <p:nvSpPr>
          <p:cNvPr id="711" name="Shape 711"/>
          <p:cNvSpPr/>
          <p:nvPr/>
        </p:nvSpPr>
        <p:spPr>
          <a:xfrm flipV="1">
            <a:off x="371676" y="4014196"/>
            <a:ext cx="2616920" cy="205879"/>
          </a:xfrm>
          <a:prstGeom prst="line">
            <a:avLst/>
          </a:prstGeom>
          <a:ln w="25400">
            <a:solidFill>
              <a:schemeClr val="accent6"/>
            </a:solidFill>
          </a:ln>
          <a:effectLst>
            <a:outerShdw sx="100000" sy="100000" kx="0" ky="0" algn="b" rotWithShape="0" blurRad="38100" dist="20000" dir="5400000">
              <a:srgbClr val="000000">
                <a:alpha val="38000"/>
              </a:srgbClr>
            </a:outerShdw>
          </a:effectLst>
        </p:spPr>
        <p:txBody>
          <a:bodyPr lIns="45719" rIns="45719"/>
          <a:lstStyle/>
          <a:p>
            <a:pPr defTabSz="457200">
              <a:lnSpc>
                <a:spcPct val="100000"/>
              </a:lnSpc>
              <a:spcBef>
                <a:spcPts val="0"/>
              </a:spcBef>
              <a:defRPr sz="1800">
                <a:solidFill>
                  <a:srgbClr val="464547"/>
                </a:solidFill>
              </a:defRPr>
            </a:pPr>
          </a:p>
        </p:txBody>
      </p:sp>
      <p:sp>
        <p:nvSpPr>
          <p:cNvPr id="712" name="Shape 712"/>
          <p:cNvSpPr/>
          <p:nvPr/>
        </p:nvSpPr>
        <p:spPr>
          <a:xfrm flipV="1">
            <a:off x="380520" y="2979218"/>
            <a:ext cx="3249743" cy="193088"/>
          </a:xfrm>
          <a:prstGeom prst="line">
            <a:avLst/>
          </a:prstGeom>
          <a:ln w="25400">
            <a:solidFill>
              <a:schemeClr val="accent6"/>
            </a:solidFill>
          </a:ln>
          <a:effectLst>
            <a:outerShdw sx="100000" sy="100000" kx="0" ky="0" algn="b" rotWithShape="0" blurRad="38100" dist="20000" dir="5400000">
              <a:srgbClr val="000000">
                <a:alpha val="38000"/>
              </a:srgbClr>
            </a:outerShdw>
          </a:effectLst>
        </p:spPr>
        <p:txBody>
          <a:bodyPr lIns="45719" rIns="45719"/>
          <a:lstStyle/>
          <a:p>
            <a:pPr defTabSz="457200">
              <a:lnSpc>
                <a:spcPct val="100000"/>
              </a:lnSpc>
              <a:spcBef>
                <a:spcPts val="0"/>
              </a:spcBef>
              <a:defRPr sz="1800">
                <a:solidFill>
                  <a:srgbClr val="464547"/>
                </a:solidFill>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708"/>
                                        </p:tgtEl>
                                        <p:attrNameLst>
                                          <p:attrName>style.visibility</p:attrName>
                                        </p:attrNameLst>
                                      </p:cBhvr>
                                      <p:to>
                                        <p:strVal val="visible"/>
                                      </p:to>
                                    </p:set>
                                    <p:anim calcmode="lin" valueType="num">
                                      <p:cBhvr>
                                        <p:cTn id="7" dur="500" fill="hold"/>
                                        <p:tgtEl>
                                          <p:spTgt spid="708"/>
                                        </p:tgtEl>
                                        <p:attrNameLst>
                                          <p:attrName>ppt_w</p:attrName>
                                        </p:attrNameLst>
                                      </p:cBhvr>
                                      <p:tavLst>
                                        <p:tav tm="0">
                                          <p:val>
                                            <p:fltVal val="0"/>
                                          </p:val>
                                        </p:tav>
                                        <p:tav tm="100000">
                                          <p:val>
                                            <p:strVal val="#ppt_w"/>
                                          </p:val>
                                        </p:tav>
                                      </p:tavLst>
                                    </p:anim>
                                    <p:anim calcmode="lin" valueType="num">
                                      <p:cBhvr>
                                        <p:cTn id="8" dur="500" fill="hold"/>
                                        <p:tgtEl>
                                          <p:spTgt spid="70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32" presetID="4" grpId="2" fill="hold">
                                  <p:stCondLst>
                                    <p:cond delay="0"/>
                                  </p:stCondLst>
                                  <p:iterate type="el" backwards="0">
                                    <p:tmAbs val="0"/>
                                  </p:iterate>
                                  <p:childTnLst>
                                    <p:set>
                                      <p:cBhvr>
                                        <p:cTn id="12" fill="hold"/>
                                        <p:tgtEl>
                                          <p:spTgt spid="712"/>
                                        </p:tgtEl>
                                        <p:attrNameLst>
                                          <p:attrName>style.visibility</p:attrName>
                                        </p:attrNameLst>
                                      </p:cBhvr>
                                      <p:to>
                                        <p:strVal val="visible"/>
                                      </p:to>
                                    </p:set>
                                    <p:animEffect filter="box(out)" transition="in">
                                      <p:cBhvr>
                                        <p:cTn id="13" dur="300"/>
                                        <p:tgtEl>
                                          <p:spTgt spid="712"/>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32" presetID="4" grpId="3" fill="hold">
                                  <p:stCondLst>
                                    <p:cond delay="0"/>
                                  </p:stCondLst>
                                  <p:iterate type="el" backwards="0">
                                    <p:tmAbs val="0"/>
                                  </p:iterate>
                                  <p:childTnLst>
                                    <p:set>
                                      <p:cBhvr>
                                        <p:cTn id="17" fill="hold"/>
                                        <p:tgtEl>
                                          <p:spTgt spid="711"/>
                                        </p:tgtEl>
                                        <p:attrNameLst>
                                          <p:attrName>style.visibility</p:attrName>
                                        </p:attrNameLst>
                                      </p:cBhvr>
                                      <p:to>
                                        <p:strVal val="visible"/>
                                      </p:to>
                                    </p:set>
                                    <p:animEffect filter="box(out)" transition="in">
                                      <p:cBhvr>
                                        <p:cTn id="18" dur="300"/>
                                        <p:tgtEl>
                                          <p:spTgt spid="711"/>
                                        </p:tgtEl>
                                      </p:cBhvr>
                                    </p:animEffect>
                                  </p:childTnLst>
                                </p:cTn>
                              </p:par>
                            </p:childTnLst>
                          </p:cTn>
                        </p:par>
                      </p:childTnLst>
                    </p:cTn>
                  </p:par>
                  <p:par>
                    <p:cTn id="19" fill="hold">
                      <p:stCondLst>
                        <p:cond delay="indefinite"/>
                      </p:stCondLst>
                      <p:childTnLst>
                        <p:par>
                          <p:cTn id="20" fill="hold">
                            <p:stCondLst>
                              <p:cond delay="0"/>
                            </p:stCondLst>
                            <p:childTnLst>
                              <p:par>
                                <p:cTn id="21" presetClass="exit" nodeType="clickEffect" presetSubtype="32" presetID="4" grpId="4" fill="hold">
                                  <p:stCondLst>
                                    <p:cond delay="0"/>
                                  </p:stCondLst>
                                  <p:iterate type="el" backwards="0">
                                    <p:tmAbs val="0"/>
                                  </p:iterate>
                                  <p:childTnLst>
                                    <p:animEffect filter="box(out)" transition="out">
                                      <p:cBhvr>
                                        <p:cTn id="22" dur="300" fill="hold"/>
                                        <p:tgtEl>
                                          <p:spTgt spid="711"/>
                                        </p:tgtEl>
                                      </p:cBhvr>
                                    </p:animEffect>
                                    <p:set>
                                      <p:cBhvr>
                                        <p:cTn id="23" fill="hold">
                                          <p:stCondLst>
                                            <p:cond delay="299"/>
                                          </p:stCondLst>
                                        </p:cTn>
                                        <p:tgtEl>
                                          <p:spTgt spid="711"/>
                                        </p:tgtEl>
                                        <p:attrNameLst>
                                          <p:attrName>style.visibility</p:attrName>
                                        </p:attrNameLst>
                                      </p:cBhvr>
                                      <p:to>
                                        <p:strVal val="hidden"/>
                                      </p:to>
                                    </p:set>
                                  </p:childTnLst>
                                </p:cTn>
                              </p:par>
                            </p:childTnLst>
                          </p:cTn>
                        </p:par>
                        <p:par>
                          <p:cTn id="24" fill="hold">
                            <p:stCondLst>
                              <p:cond delay="300"/>
                            </p:stCondLst>
                            <p:childTnLst>
                              <p:par>
                                <p:cTn id="25" presetClass="exit" nodeType="afterEffect" presetSubtype="32" presetID="4" grpId="5" fill="hold">
                                  <p:stCondLst>
                                    <p:cond delay="0"/>
                                  </p:stCondLst>
                                  <p:iterate type="el" backwards="0">
                                    <p:tmAbs val="0"/>
                                  </p:iterate>
                                  <p:childTnLst>
                                    <p:animEffect filter="box(out)" transition="out">
                                      <p:cBhvr>
                                        <p:cTn id="26" dur="300" fill="hold"/>
                                        <p:tgtEl>
                                          <p:spTgt spid="712"/>
                                        </p:tgtEl>
                                      </p:cBhvr>
                                    </p:animEffect>
                                    <p:set>
                                      <p:cBhvr>
                                        <p:cTn id="27" fill="hold">
                                          <p:stCondLst>
                                            <p:cond delay="299"/>
                                          </p:stCondLst>
                                        </p:cTn>
                                        <p:tgtEl>
                                          <p:spTgt spid="712"/>
                                        </p:tgtEl>
                                        <p:attrNameLst>
                                          <p:attrName>style.visibility</p:attrName>
                                        </p:attrNameLst>
                                      </p:cBhvr>
                                      <p:to>
                                        <p:strVal val="hidden"/>
                                      </p:to>
                                    </p:set>
                                  </p:childTnLst>
                                </p:cTn>
                              </p:par>
                            </p:childTnLst>
                          </p:cTn>
                        </p:par>
                        <p:par>
                          <p:cTn id="28" fill="hold">
                            <p:stCondLst>
                              <p:cond delay="600"/>
                            </p:stCondLst>
                            <p:childTnLst>
                              <p:par>
                                <p:cTn id="29" presetClass="exit" nodeType="afterEffect" presetID="9" grpId="6" fill="hold">
                                  <p:stCondLst>
                                    <p:cond delay="0"/>
                                  </p:stCondLst>
                                  <p:iterate type="el" backwards="0">
                                    <p:tmAbs val="0"/>
                                  </p:iterate>
                                  <p:childTnLst>
                                    <p:animEffect filter="dissolve" transition="out">
                                      <p:cBhvr>
                                        <p:cTn id="30" dur="500" fill="hold"/>
                                        <p:tgtEl>
                                          <p:spTgt spid="709"/>
                                        </p:tgtEl>
                                      </p:cBhvr>
                                    </p:animEffect>
                                    <p:set>
                                      <p:cBhvr>
                                        <p:cTn id="31" fill="hold">
                                          <p:stCondLst>
                                            <p:cond delay="499"/>
                                          </p:stCondLst>
                                        </p:cTn>
                                        <p:tgtEl>
                                          <p:spTgt spid="709"/>
                                        </p:tgtEl>
                                        <p:attrNameLst>
                                          <p:attrName>style.visibility</p:attrName>
                                        </p:attrNameLst>
                                      </p:cBhvr>
                                      <p:to>
                                        <p:strVal val="hidden"/>
                                      </p:to>
                                    </p:set>
                                  </p:childTnLst>
                                </p:cTn>
                              </p:par>
                            </p:childTnLst>
                          </p:cTn>
                        </p:par>
                        <p:par>
                          <p:cTn id="32" fill="hold">
                            <p:stCondLst>
                              <p:cond delay="1100"/>
                            </p:stCondLst>
                            <p:childTnLst>
                              <p:par>
                                <p:cTn id="33" presetClass="entr" nodeType="afterEffect" presetID="9" grpId="7" fill="hold">
                                  <p:stCondLst>
                                    <p:cond delay="0"/>
                                  </p:stCondLst>
                                  <p:iterate type="el" backwards="0">
                                    <p:tmAbs val="0"/>
                                  </p:iterate>
                                  <p:childTnLst>
                                    <p:set>
                                      <p:cBhvr>
                                        <p:cTn id="34" fill="hold"/>
                                        <p:tgtEl>
                                          <p:spTgt spid="710"/>
                                        </p:tgtEl>
                                        <p:attrNameLst>
                                          <p:attrName>style.visibility</p:attrName>
                                        </p:attrNameLst>
                                      </p:cBhvr>
                                      <p:to>
                                        <p:strVal val="visible"/>
                                      </p:to>
                                    </p:set>
                                    <p:animEffect filter="dissolve" transition="in">
                                      <p:cBhvr>
                                        <p:cTn id="35" dur="500"/>
                                        <p:tgtEl>
                                          <p:spTgt spid="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2" grpId="5"/>
      <p:bldP build="whole" bldLvl="1" animBg="1" rev="0" advAuto="0" spid="709" grpId="6"/>
      <p:bldP build="whole" bldLvl="1" animBg="1" rev="0" advAuto="0" spid="710" grpId="7"/>
      <p:bldP build="whole" bldLvl="1" animBg="1" rev="0" advAuto="0" spid="712" grpId="2"/>
      <p:bldP build="whole" bldLvl="1" animBg="1" rev="0" advAuto="0" spid="711" grpId="3"/>
      <p:bldP build="whole" bldLvl="1" animBg="1" rev="0" advAuto="0" spid="708" grpId="1"/>
      <p:bldP build="whole" bldLvl="1" animBg="1" rev="0" advAuto="0" spid="711" grpId="4"/>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6" name="Shape 716"/>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sp>
        <p:nvSpPr>
          <p:cNvPr id="717" name="Shape 717"/>
          <p:cNvSpPr/>
          <p:nvPr>
            <p:ph type="body" idx="14"/>
          </p:nvPr>
        </p:nvSpPr>
        <p:spPr>
          <a:xfrm>
            <a:off x="0" y="-21557"/>
            <a:ext cx="9144000" cy="932689"/>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IN THE BACKGROUND</a:t>
            </a:r>
          </a:p>
        </p:txBody>
      </p:sp>
      <p:pic>
        <p:nvPicPr>
          <p:cNvPr id="718" name="frhack1.png.rend.640x332.png"/>
          <p:cNvPicPr>
            <a:picLocks noChangeAspect="1"/>
          </p:cNvPicPr>
          <p:nvPr/>
        </p:nvPicPr>
        <p:blipFill>
          <a:blip r:embed="rId3">
            <a:extLst/>
          </a:blip>
          <a:srcRect l="117" t="0" r="2835" b="0"/>
          <a:stretch>
            <a:fillRect/>
          </a:stretch>
        </p:blipFill>
        <p:spPr>
          <a:xfrm>
            <a:off x="653057" y="1617364"/>
            <a:ext cx="7837724" cy="4176929"/>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718"/>
                                        </p:tgtEl>
                                        <p:attrNameLst>
                                          <p:attrName>style.visibility</p:attrName>
                                        </p:attrNameLst>
                                      </p:cBhvr>
                                      <p:to>
                                        <p:strVal val="visible"/>
                                      </p:to>
                                    </p:set>
                                    <p:anim calcmode="lin" valueType="num">
                                      <p:cBhvr>
                                        <p:cTn id="7" dur="500" fill="hold"/>
                                        <p:tgtEl>
                                          <p:spTgt spid="718"/>
                                        </p:tgtEl>
                                        <p:attrNameLst>
                                          <p:attrName>ppt_w</p:attrName>
                                        </p:attrNameLst>
                                      </p:cBhvr>
                                      <p:tavLst>
                                        <p:tav tm="0">
                                          <p:val>
                                            <p:fltVal val="0"/>
                                          </p:val>
                                        </p:tav>
                                        <p:tav tm="100000">
                                          <p:val>
                                            <p:strVal val="#ppt_w"/>
                                          </p:val>
                                        </p:tav>
                                      </p:tavLst>
                                    </p:anim>
                                    <p:anim calcmode="lin" valueType="num">
                                      <p:cBhvr>
                                        <p:cTn id="8" dur="500" fill="hold"/>
                                        <p:tgtEl>
                                          <p:spTgt spid="7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8"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2" name="Shape 722"/>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3" name="Shape 723"/>
          <p:cNvSpPr/>
          <p:nvPr>
            <p:ph type="body" sz="quarter" idx="1"/>
          </p:nvPr>
        </p:nvSpPr>
        <p:spPr>
          <a:xfrm>
            <a:off x="0" y="-1"/>
            <a:ext cx="9144000" cy="932690"/>
          </a:xfrm>
          <a:prstGeom prst="rect">
            <a:avLst/>
          </a:prstGeom>
        </p:spPr>
        <p:txBody>
          <a:bodyPr/>
          <a:lstStyle/>
          <a:p>
            <a:pPr/>
            <a:r>
              <a:t>WE WON BECAUSE…</a:t>
            </a:r>
          </a:p>
        </p:txBody>
      </p:sp>
      <p:grpSp>
        <p:nvGrpSpPr>
          <p:cNvPr id="728" name="Group 728"/>
          <p:cNvGrpSpPr/>
          <p:nvPr/>
        </p:nvGrpSpPr>
        <p:grpSpPr>
          <a:xfrm>
            <a:off x="611779" y="1435605"/>
            <a:ext cx="7780441" cy="408255"/>
            <a:chOff x="0" y="0"/>
            <a:chExt cx="7780439" cy="408254"/>
          </a:xfrm>
        </p:grpSpPr>
        <p:sp>
          <p:nvSpPr>
            <p:cNvPr id="724" name="Shape 724"/>
            <p:cNvSpPr/>
            <p:nvPr/>
          </p:nvSpPr>
          <p:spPr>
            <a:xfrm>
              <a:off x="465239" y="24178"/>
              <a:ext cx="7315201"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Pain point was real</a:t>
              </a:r>
            </a:p>
          </p:txBody>
        </p:sp>
        <p:grpSp>
          <p:nvGrpSpPr>
            <p:cNvPr id="727" name="Group 727"/>
            <p:cNvGrpSpPr/>
            <p:nvPr/>
          </p:nvGrpSpPr>
          <p:grpSpPr>
            <a:xfrm>
              <a:off x="-1" y="-1"/>
              <a:ext cx="411481" cy="408256"/>
              <a:chOff x="0" y="0"/>
              <a:chExt cx="411480" cy="408254"/>
            </a:xfrm>
          </p:grpSpPr>
          <p:sp>
            <p:nvSpPr>
              <p:cNvPr id="725" name="Shape 725"/>
              <p:cNvSpPr/>
              <p:nvPr/>
            </p:nvSpPr>
            <p:spPr>
              <a:xfrm>
                <a:off x="-1" y="-1"/>
                <a:ext cx="411482" cy="408256"/>
              </a:xfrm>
              <a:prstGeom prst="ellipse">
                <a:avLst/>
              </a:prstGeom>
              <a:solidFill>
                <a:srgbClr val="2FC2D9"/>
              </a:solidFill>
              <a:ln w="12700" cap="flat">
                <a:noFill/>
                <a:miter lim="400000"/>
              </a:ln>
              <a:effectLst/>
            </p:spPr>
            <p:txBody>
              <a:bodyPr wrap="square" lIns="45719" tIns="45719" rIns="45719" bIns="45719" numCol="1" anchor="ctr">
                <a:noAutofit/>
              </a:bodyPr>
              <a:lstStyle/>
              <a:p>
                <a:pPr algn="ctr" defTabSz="457200">
                  <a:lnSpc>
                    <a:spcPct val="100000"/>
                  </a:lnSpc>
                  <a:spcBef>
                    <a:spcPts val="0"/>
                  </a:spcBef>
                  <a:defRPr sz="1700">
                    <a:solidFill>
                      <a:srgbClr val="FFFFFF"/>
                    </a:solidFill>
                    <a:latin typeface="Arial Black"/>
                    <a:ea typeface="Arial Black"/>
                    <a:cs typeface="Arial Black"/>
                    <a:sym typeface="Arial Black"/>
                  </a:defRPr>
                </a:pPr>
              </a:p>
            </p:txBody>
          </p:sp>
          <p:sp>
            <p:nvSpPr>
              <p:cNvPr id="726" name="Shape 726"/>
              <p:cNvSpPr/>
              <p:nvPr/>
            </p:nvSpPr>
            <p:spPr>
              <a:xfrm>
                <a:off x="125905" y="7153"/>
                <a:ext cx="156705"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700">
                    <a:solidFill>
                      <a:srgbClr val="FFFFFF"/>
                    </a:solidFill>
                    <a:latin typeface="Arial Black"/>
                    <a:ea typeface="Arial Black"/>
                    <a:cs typeface="Arial Black"/>
                    <a:sym typeface="Arial Black"/>
                  </a:defRPr>
                </a:lvl1pPr>
              </a:lstStyle>
              <a:p>
                <a:pPr/>
                <a:r>
                  <a:t>1</a:t>
                </a:r>
              </a:p>
            </p:txBody>
          </p:sp>
        </p:grpSp>
      </p:grpSp>
      <p:grpSp>
        <p:nvGrpSpPr>
          <p:cNvPr id="733" name="Group 733"/>
          <p:cNvGrpSpPr/>
          <p:nvPr/>
        </p:nvGrpSpPr>
        <p:grpSpPr>
          <a:xfrm>
            <a:off x="611779" y="2108982"/>
            <a:ext cx="7780441" cy="408255"/>
            <a:chOff x="0" y="0"/>
            <a:chExt cx="7780439" cy="408254"/>
          </a:xfrm>
        </p:grpSpPr>
        <p:sp>
          <p:nvSpPr>
            <p:cNvPr id="729" name="Shape 729"/>
            <p:cNvSpPr/>
            <p:nvPr/>
          </p:nvSpPr>
          <p:spPr>
            <a:xfrm>
              <a:off x="465239" y="24178"/>
              <a:ext cx="7315201"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Agile approach</a:t>
              </a:r>
            </a:p>
          </p:txBody>
        </p:sp>
        <p:grpSp>
          <p:nvGrpSpPr>
            <p:cNvPr id="732" name="Group 732"/>
            <p:cNvGrpSpPr/>
            <p:nvPr/>
          </p:nvGrpSpPr>
          <p:grpSpPr>
            <a:xfrm>
              <a:off x="-1" y="-1"/>
              <a:ext cx="411481" cy="408256"/>
              <a:chOff x="0" y="0"/>
              <a:chExt cx="411480" cy="408254"/>
            </a:xfrm>
          </p:grpSpPr>
          <p:sp>
            <p:nvSpPr>
              <p:cNvPr id="730" name="Shape 730"/>
              <p:cNvSpPr/>
              <p:nvPr/>
            </p:nvSpPr>
            <p:spPr>
              <a:xfrm>
                <a:off x="-1" y="-1"/>
                <a:ext cx="411482" cy="408256"/>
              </a:xfrm>
              <a:prstGeom prst="ellipse">
                <a:avLst/>
              </a:prstGeom>
              <a:solidFill>
                <a:srgbClr val="2FC2D9"/>
              </a:solidFill>
              <a:ln w="12700" cap="flat">
                <a:noFill/>
                <a:miter lim="400000"/>
              </a:ln>
              <a:effectLst/>
            </p:spPr>
            <p:txBody>
              <a:bodyPr wrap="square" lIns="45719" tIns="45719" rIns="45719" bIns="45719" numCol="1" anchor="ctr">
                <a:noAutofit/>
              </a:bodyPr>
              <a:lstStyle/>
              <a:p>
                <a:pPr algn="ctr" defTabSz="457200">
                  <a:lnSpc>
                    <a:spcPct val="100000"/>
                  </a:lnSpc>
                  <a:spcBef>
                    <a:spcPts val="0"/>
                  </a:spcBef>
                  <a:defRPr sz="1700">
                    <a:solidFill>
                      <a:srgbClr val="FFFFFF"/>
                    </a:solidFill>
                    <a:latin typeface="Arial Black"/>
                    <a:ea typeface="Arial Black"/>
                    <a:cs typeface="Arial Black"/>
                    <a:sym typeface="Arial Black"/>
                  </a:defRPr>
                </a:pPr>
              </a:p>
            </p:txBody>
          </p:sp>
          <p:sp>
            <p:nvSpPr>
              <p:cNvPr id="731" name="Shape 731"/>
              <p:cNvSpPr/>
              <p:nvPr/>
            </p:nvSpPr>
            <p:spPr>
              <a:xfrm>
                <a:off x="127739" y="7153"/>
                <a:ext cx="156704"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700">
                    <a:solidFill>
                      <a:srgbClr val="FFFFFF"/>
                    </a:solidFill>
                    <a:latin typeface="Arial Black"/>
                    <a:ea typeface="Arial Black"/>
                    <a:cs typeface="Arial Black"/>
                    <a:sym typeface="Arial Black"/>
                  </a:defRPr>
                </a:lvl1pPr>
              </a:lstStyle>
              <a:p>
                <a:pPr/>
                <a:r>
                  <a:t>2</a:t>
                </a:r>
              </a:p>
            </p:txBody>
          </p:sp>
        </p:grpSp>
      </p:grpSp>
      <p:grpSp>
        <p:nvGrpSpPr>
          <p:cNvPr id="738" name="Group 738"/>
          <p:cNvGrpSpPr/>
          <p:nvPr/>
        </p:nvGrpSpPr>
        <p:grpSpPr>
          <a:xfrm>
            <a:off x="611779" y="2782360"/>
            <a:ext cx="7780441" cy="408255"/>
            <a:chOff x="0" y="0"/>
            <a:chExt cx="7780439" cy="408254"/>
          </a:xfrm>
        </p:grpSpPr>
        <p:sp>
          <p:nvSpPr>
            <p:cNvPr id="734" name="Shape 734"/>
            <p:cNvSpPr/>
            <p:nvPr/>
          </p:nvSpPr>
          <p:spPr>
            <a:xfrm>
              <a:off x="465239" y="24178"/>
              <a:ext cx="7315201"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Effective, efficient, contextual and entertaining</a:t>
              </a:r>
            </a:p>
          </p:txBody>
        </p:sp>
        <p:grpSp>
          <p:nvGrpSpPr>
            <p:cNvPr id="737" name="Group 737"/>
            <p:cNvGrpSpPr/>
            <p:nvPr/>
          </p:nvGrpSpPr>
          <p:grpSpPr>
            <a:xfrm>
              <a:off x="-1" y="-1"/>
              <a:ext cx="411481" cy="408256"/>
              <a:chOff x="0" y="0"/>
              <a:chExt cx="411480" cy="408254"/>
            </a:xfrm>
          </p:grpSpPr>
          <p:sp>
            <p:nvSpPr>
              <p:cNvPr id="735" name="Shape 735"/>
              <p:cNvSpPr/>
              <p:nvPr/>
            </p:nvSpPr>
            <p:spPr>
              <a:xfrm>
                <a:off x="-1" y="-1"/>
                <a:ext cx="411482" cy="408256"/>
              </a:xfrm>
              <a:prstGeom prst="ellipse">
                <a:avLst/>
              </a:prstGeom>
              <a:solidFill>
                <a:srgbClr val="2FC2D9"/>
              </a:solidFill>
              <a:ln w="12700" cap="flat">
                <a:noFill/>
                <a:miter lim="400000"/>
              </a:ln>
              <a:effectLst/>
            </p:spPr>
            <p:txBody>
              <a:bodyPr wrap="square" lIns="45719" tIns="45719" rIns="45719" bIns="45719" numCol="1" anchor="ctr">
                <a:noAutofit/>
              </a:bodyPr>
              <a:lstStyle/>
              <a:p>
                <a:pPr algn="ctr" defTabSz="457200">
                  <a:lnSpc>
                    <a:spcPct val="100000"/>
                  </a:lnSpc>
                  <a:spcBef>
                    <a:spcPts val="0"/>
                  </a:spcBef>
                  <a:defRPr sz="1700">
                    <a:solidFill>
                      <a:srgbClr val="FFFFFF"/>
                    </a:solidFill>
                    <a:latin typeface="Arial Black"/>
                    <a:ea typeface="Arial Black"/>
                    <a:cs typeface="Arial Black"/>
                    <a:sym typeface="Arial Black"/>
                  </a:defRPr>
                </a:pPr>
              </a:p>
            </p:txBody>
          </p:sp>
          <p:sp>
            <p:nvSpPr>
              <p:cNvPr id="736" name="Shape 736"/>
              <p:cNvSpPr/>
              <p:nvPr/>
            </p:nvSpPr>
            <p:spPr>
              <a:xfrm>
                <a:off x="127739" y="7153"/>
                <a:ext cx="156704"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700">
                    <a:solidFill>
                      <a:srgbClr val="FFFFFF"/>
                    </a:solidFill>
                    <a:latin typeface="Arial Black"/>
                    <a:ea typeface="Arial Black"/>
                    <a:cs typeface="Arial Black"/>
                    <a:sym typeface="Arial Black"/>
                  </a:defRPr>
                </a:lvl1pPr>
              </a:lstStyle>
              <a:p>
                <a:pPr/>
                <a:r>
                  <a:t>3</a:t>
                </a:r>
              </a:p>
            </p:txBody>
          </p:sp>
        </p:grpSp>
      </p:grpSp>
      <p:grpSp>
        <p:nvGrpSpPr>
          <p:cNvPr id="743" name="Group 743"/>
          <p:cNvGrpSpPr/>
          <p:nvPr/>
        </p:nvGrpSpPr>
        <p:grpSpPr>
          <a:xfrm>
            <a:off x="611779" y="3455736"/>
            <a:ext cx="7780441" cy="408255"/>
            <a:chOff x="0" y="0"/>
            <a:chExt cx="7780439" cy="408254"/>
          </a:xfrm>
        </p:grpSpPr>
        <p:sp>
          <p:nvSpPr>
            <p:cNvPr id="739" name="Shape 739"/>
            <p:cNvSpPr/>
            <p:nvPr/>
          </p:nvSpPr>
          <p:spPr>
            <a:xfrm>
              <a:off x="465239" y="24179"/>
              <a:ext cx="7315201"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Multidisciplinary team</a:t>
              </a:r>
            </a:p>
          </p:txBody>
        </p:sp>
        <p:grpSp>
          <p:nvGrpSpPr>
            <p:cNvPr id="742" name="Group 742"/>
            <p:cNvGrpSpPr/>
            <p:nvPr/>
          </p:nvGrpSpPr>
          <p:grpSpPr>
            <a:xfrm>
              <a:off x="-1" y="-1"/>
              <a:ext cx="411481" cy="408256"/>
              <a:chOff x="0" y="0"/>
              <a:chExt cx="411480" cy="408254"/>
            </a:xfrm>
          </p:grpSpPr>
          <p:sp>
            <p:nvSpPr>
              <p:cNvPr id="740" name="Shape 740"/>
              <p:cNvSpPr/>
              <p:nvPr/>
            </p:nvSpPr>
            <p:spPr>
              <a:xfrm>
                <a:off x="-1" y="-1"/>
                <a:ext cx="411482" cy="408256"/>
              </a:xfrm>
              <a:prstGeom prst="ellipse">
                <a:avLst/>
              </a:prstGeom>
              <a:solidFill>
                <a:srgbClr val="2FC2D9"/>
              </a:solidFill>
              <a:ln w="12700" cap="flat">
                <a:noFill/>
                <a:miter lim="400000"/>
              </a:ln>
              <a:effectLst/>
            </p:spPr>
            <p:txBody>
              <a:bodyPr wrap="square" lIns="45719" tIns="45719" rIns="45719" bIns="45719" numCol="1" anchor="ctr">
                <a:noAutofit/>
              </a:bodyPr>
              <a:lstStyle/>
              <a:p>
                <a:pPr algn="ctr" defTabSz="457200">
                  <a:lnSpc>
                    <a:spcPct val="100000"/>
                  </a:lnSpc>
                  <a:spcBef>
                    <a:spcPts val="0"/>
                  </a:spcBef>
                  <a:defRPr sz="1700">
                    <a:solidFill>
                      <a:srgbClr val="FFFFFF"/>
                    </a:solidFill>
                    <a:latin typeface="Arial Black"/>
                    <a:ea typeface="Arial Black"/>
                    <a:cs typeface="Arial Black"/>
                    <a:sym typeface="Arial Black"/>
                  </a:defRPr>
                </a:pPr>
              </a:p>
            </p:txBody>
          </p:sp>
          <p:sp>
            <p:nvSpPr>
              <p:cNvPr id="741" name="Shape 741"/>
              <p:cNvSpPr/>
              <p:nvPr/>
            </p:nvSpPr>
            <p:spPr>
              <a:xfrm>
                <a:off x="127740" y="7153"/>
                <a:ext cx="156704"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700">
                    <a:solidFill>
                      <a:srgbClr val="FFFFFF"/>
                    </a:solidFill>
                    <a:latin typeface="Arial Black"/>
                    <a:ea typeface="Arial Black"/>
                    <a:cs typeface="Arial Black"/>
                    <a:sym typeface="Arial Black"/>
                  </a:defRPr>
                </a:lvl1pPr>
              </a:lstStyle>
              <a:p>
                <a:pPr/>
                <a:r>
                  <a:t>4</a:t>
                </a:r>
              </a:p>
            </p:txBody>
          </p:sp>
        </p:grpSp>
      </p:grpSp>
      <p:grpSp>
        <p:nvGrpSpPr>
          <p:cNvPr id="748" name="Group 748"/>
          <p:cNvGrpSpPr/>
          <p:nvPr/>
        </p:nvGrpSpPr>
        <p:grpSpPr>
          <a:xfrm>
            <a:off x="611779" y="4129113"/>
            <a:ext cx="7780441" cy="408255"/>
            <a:chOff x="0" y="0"/>
            <a:chExt cx="7780439" cy="408254"/>
          </a:xfrm>
        </p:grpSpPr>
        <p:sp>
          <p:nvSpPr>
            <p:cNvPr id="744" name="Shape 744"/>
            <p:cNvSpPr/>
            <p:nvPr/>
          </p:nvSpPr>
          <p:spPr>
            <a:xfrm>
              <a:off x="465239" y="24179"/>
              <a:ext cx="7315201"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r>
                <a:t>Right technology stack</a:t>
              </a:r>
            </a:p>
          </p:txBody>
        </p:sp>
        <p:grpSp>
          <p:nvGrpSpPr>
            <p:cNvPr id="747" name="Group 747"/>
            <p:cNvGrpSpPr/>
            <p:nvPr/>
          </p:nvGrpSpPr>
          <p:grpSpPr>
            <a:xfrm>
              <a:off x="-1" y="-1"/>
              <a:ext cx="411481" cy="408256"/>
              <a:chOff x="0" y="0"/>
              <a:chExt cx="411480" cy="408254"/>
            </a:xfrm>
          </p:grpSpPr>
          <p:sp>
            <p:nvSpPr>
              <p:cNvPr id="745" name="Shape 745"/>
              <p:cNvSpPr/>
              <p:nvPr/>
            </p:nvSpPr>
            <p:spPr>
              <a:xfrm>
                <a:off x="-1" y="-1"/>
                <a:ext cx="411482" cy="408256"/>
              </a:xfrm>
              <a:prstGeom prst="ellipse">
                <a:avLst/>
              </a:prstGeom>
              <a:solidFill>
                <a:srgbClr val="2FC2D9"/>
              </a:solidFill>
              <a:ln w="12700" cap="flat">
                <a:noFill/>
                <a:miter lim="400000"/>
              </a:ln>
              <a:effectLst/>
            </p:spPr>
            <p:txBody>
              <a:bodyPr wrap="square" lIns="45719" tIns="45719" rIns="45719" bIns="45719" numCol="1" anchor="ctr">
                <a:noAutofit/>
              </a:bodyPr>
              <a:lstStyle/>
              <a:p>
                <a:pPr algn="ctr" defTabSz="457200">
                  <a:lnSpc>
                    <a:spcPct val="100000"/>
                  </a:lnSpc>
                  <a:spcBef>
                    <a:spcPts val="0"/>
                  </a:spcBef>
                  <a:defRPr sz="1700">
                    <a:solidFill>
                      <a:srgbClr val="FFFFFF"/>
                    </a:solidFill>
                    <a:latin typeface="Arial Black"/>
                    <a:ea typeface="Arial Black"/>
                    <a:cs typeface="Arial Black"/>
                    <a:sym typeface="Arial Black"/>
                  </a:defRPr>
                </a:pPr>
              </a:p>
            </p:txBody>
          </p:sp>
          <p:sp>
            <p:nvSpPr>
              <p:cNvPr id="746" name="Shape 746"/>
              <p:cNvSpPr/>
              <p:nvPr/>
            </p:nvSpPr>
            <p:spPr>
              <a:xfrm>
                <a:off x="127739" y="7153"/>
                <a:ext cx="156704" cy="304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ctr">
                  <a:defRPr sz="1700">
                    <a:solidFill>
                      <a:srgbClr val="FFFFFF"/>
                    </a:solidFill>
                    <a:latin typeface="Arial Black"/>
                    <a:ea typeface="Arial Black"/>
                    <a:cs typeface="Arial Black"/>
                    <a:sym typeface="Arial Black"/>
                  </a:defRPr>
                </a:lvl1pPr>
              </a:lstStyle>
              <a:p>
                <a:pPr/>
                <a:r>
                  <a:t>5</a:t>
                </a:r>
              </a:p>
            </p:txBody>
          </p:sp>
        </p:gr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728"/>
                                        </p:tgtEl>
                                        <p:attrNameLst>
                                          <p:attrName>style.visibility</p:attrName>
                                        </p:attrNameLst>
                                      </p:cBhvr>
                                      <p:to>
                                        <p:strVal val="visible"/>
                                      </p:to>
                                    </p:set>
                                    <p:anim calcmode="lin" valueType="num">
                                      <p:cBhvr>
                                        <p:cTn id="7" dur="500" fill="hold"/>
                                        <p:tgtEl>
                                          <p:spTgt spid="728"/>
                                        </p:tgtEl>
                                        <p:attrNameLst>
                                          <p:attrName>ppt_w</p:attrName>
                                        </p:attrNameLst>
                                      </p:cBhvr>
                                      <p:tavLst>
                                        <p:tav tm="0">
                                          <p:val>
                                            <p:fltVal val="0"/>
                                          </p:val>
                                        </p:tav>
                                        <p:tav tm="100000">
                                          <p:val>
                                            <p:strVal val="#ppt_w"/>
                                          </p:val>
                                        </p:tav>
                                      </p:tavLst>
                                    </p:anim>
                                    <p:anim calcmode="lin" valueType="num">
                                      <p:cBhvr>
                                        <p:cTn id="8" dur="500" fill="hold"/>
                                        <p:tgtEl>
                                          <p:spTgt spid="72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733"/>
                                        </p:tgtEl>
                                        <p:attrNameLst>
                                          <p:attrName>style.visibility</p:attrName>
                                        </p:attrNameLst>
                                      </p:cBhvr>
                                      <p:to>
                                        <p:strVal val="visible"/>
                                      </p:to>
                                    </p:set>
                                    <p:anim calcmode="lin" valueType="num">
                                      <p:cBhvr>
                                        <p:cTn id="13" dur="500" fill="hold"/>
                                        <p:tgtEl>
                                          <p:spTgt spid="733"/>
                                        </p:tgtEl>
                                        <p:attrNameLst>
                                          <p:attrName>ppt_w</p:attrName>
                                        </p:attrNameLst>
                                      </p:cBhvr>
                                      <p:tavLst>
                                        <p:tav tm="0">
                                          <p:val>
                                            <p:fltVal val="0"/>
                                          </p:val>
                                        </p:tav>
                                        <p:tav tm="100000">
                                          <p:val>
                                            <p:strVal val="#ppt_w"/>
                                          </p:val>
                                        </p:tav>
                                      </p:tavLst>
                                    </p:anim>
                                    <p:anim calcmode="lin" valueType="num">
                                      <p:cBhvr>
                                        <p:cTn id="14" dur="500" fill="hold"/>
                                        <p:tgtEl>
                                          <p:spTgt spid="73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6" presetID="23" grpId="3" fill="hold">
                                  <p:stCondLst>
                                    <p:cond delay="0"/>
                                  </p:stCondLst>
                                  <p:iterate type="el" backwards="0">
                                    <p:tmAbs val="0"/>
                                  </p:iterate>
                                  <p:childTnLst>
                                    <p:set>
                                      <p:cBhvr>
                                        <p:cTn id="18" fill="hold"/>
                                        <p:tgtEl>
                                          <p:spTgt spid="738"/>
                                        </p:tgtEl>
                                        <p:attrNameLst>
                                          <p:attrName>style.visibility</p:attrName>
                                        </p:attrNameLst>
                                      </p:cBhvr>
                                      <p:to>
                                        <p:strVal val="visible"/>
                                      </p:to>
                                    </p:set>
                                    <p:anim calcmode="lin" valueType="num">
                                      <p:cBhvr>
                                        <p:cTn id="19" dur="500" fill="hold"/>
                                        <p:tgtEl>
                                          <p:spTgt spid="738"/>
                                        </p:tgtEl>
                                        <p:attrNameLst>
                                          <p:attrName>ppt_w</p:attrName>
                                        </p:attrNameLst>
                                      </p:cBhvr>
                                      <p:tavLst>
                                        <p:tav tm="0">
                                          <p:val>
                                            <p:fltVal val="0"/>
                                          </p:val>
                                        </p:tav>
                                        <p:tav tm="100000">
                                          <p:val>
                                            <p:strVal val="#ppt_w"/>
                                          </p:val>
                                        </p:tav>
                                      </p:tavLst>
                                    </p:anim>
                                    <p:anim calcmode="lin" valueType="num">
                                      <p:cBhvr>
                                        <p:cTn id="20" dur="500" fill="hold"/>
                                        <p:tgtEl>
                                          <p:spTgt spid="73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16" presetID="23" grpId="4" fill="hold">
                                  <p:stCondLst>
                                    <p:cond delay="0"/>
                                  </p:stCondLst>
                                  <p:iterate type="el" backwards="0">
                                    <p:tmAbs val="0"/>
                                  </p:iterate>
                                  <p:childTnLst>
                                    <p:set>
                                      <p:cBhvr>
                                        <p:cTn id="24" fill="hold"/>
                                        <p:tgtEl>
                                          <p:spTgt spid="743"/>
                                        </p:tgtEl>
                                        <p:attrNameLst>
                                          <p:attrName>style.visibility</p:attrName>
                                        </p:attrNameLst>
                                      </p:cBhvr>
                                      <p:to>
                                        <p:strVal val="visible"/>
                                      </p:to>
                                    </p:set>
                                    <p:anim calcmode="lin" valueType="num">
                                      <p:cBhvr>
                                        <p:cTn id="25" dur="500" fill="hold"/>
                                        <p:tgtEl>
                                          <p:spTgt spid="743"/>
                                        </p:tgtEl>
                                        <p:attrNameLst>
                                          <p:attrName>ppt_w</p:attrName>
                                        </p:attrNameLst>
                                      </p:cBhvr>
                                      <p:tavLst>
                                        <p:tav tm="0">
                                          <p:val>
                                            <p:fltVal val="0"/>
                                          </p:val>
                                        </p:tav>
                                        <p:tav tm="100000">
                                          <p:val>
                                            <p:strVal val="#ppt_w"/>
                                          </p:val>
                                        </p:tav>
                                      </p:tavLst>
                                    </p:anim>
                                    <p:anim calcmode="lin" valueType="num">
                                      <p:cBhvr>
                                        <p:cTn id="26" dur="500" fill="hold"/>
                                        <p:tgtEl>
                                          <p:spTgt spid="743"/>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16" presetID="23" grpId="5" fill="hold">
                                  <p:stCondLst>
                                    <p:cond delay="0"/>
                                  </p:stCondLst>
                                  <p:iterate type="el" backwards="0">
                                    <p:tmAbs val="0"/>
                                  </p:iterate>
                                  <p:childTnLst>
                                    <p:set>
                                      <p:cBhvr>
                                        <p:cTn id="30" fill="hold"/>
                                        <p:tgtEl>
                                          <p:spTgt spid="748"/>
                                        </p:tgtEl>
                                        <p:attrNameLst>
                                          <p:attrName>style.visibility</p:attrName>
                                        </p:attrNameLst>
                                      </p:cBhvr>
                                      <p:to>
                                        <p:strVal val="visible"/>
                                      </p:to>
                                    </p:set>
                                    <p:anim calcmode="lin" valueType="num">
                                      <p:cBhvr>
                                        <p:cTn id="31" dur="500" fill="hold"/>
                                        <p:tgtEl>
                                          <p:spTgt spid="748"/>
                                        </p:tgtEl>
                                        <p:attrNameLst>
                                          <p:attrName>ppt_w</p:attrName>
                                        </p:attrNameLst>
                                      </p:cBhvr>
                                      <p:tavLst>
                                        <p:tav tm="0">
                                          <p:val>
                                            <p:fltVal val="0"/>
                                          </p:val>
                                        </p:tav>
                                        <p:tav tm="100000">
                                          <p:val>
                                            <p:strVal val="#ppt_w"/>
                                          </p:val>
                                        </p:tav>
                                      </p:tavLst>
                                    </p:anim>
                                    <p:anim calcmode="lin" valueType="num">
                                      <p:cBhvr>
                                        <p:cTn id="32" dur="500" fill="hold"/>
                                        <p:tgtEl>
                                          <p:spTgt spid="74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8" grpId="3"/>
      <p:bldP build="whole" bldLvl="1" animBg="1" rev="0" advAuto="0" spid="743" grpId="4"/>
      <p:bldP build="whole" bldLvl="1" animBg="1" rev="0" advAuto="0" spid="728" grpId="1"/>
      <p:bldP build="whole" bldLvl="1" animBg="1" rev="0" advAuto="0" spid="748" grpId="5"/>
      <p:bldP build="whole" bldLvl="1" animBg="1" rev="0" advAuto="0" spid="733" grpId="2"/>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2" name="Shape 752"/>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pic>
        <p:nvPicPr>
          <p:cNvPr id="753" name="The-Future-of-Mobile-Payments-filtered.jpeg"/>
          <p:cNvPicPr>
            <a:picLocks noChangeAspect="1"/>
          </p:cNvPicPr>
          <p:nvPr>
            <p:ph type="pic" idx="13"/>
          </p:nvPr>
        </p:nvPicPr>
        <p:blipFill>
          <a:blip r:embed="rId3">
            <a:extLst/>
          </a:blip>
          <a:srcRect l="13811" t="0" r="13811" b="0"/>
          <a:stretch>
            <a:fillRect/>
          </a:stretch>
        </p:blipFill>
        <p:spPr>
          <a:xfrm>
            <a:off x="-10384" y="-136556"/>
            <a:ext cx="9164769" cy="7130963"/>
          </a:xfrm>
          <a:prstGeom prst="rect">
            <a:avLst/>
          </a:prstGeom>
        </p:spPr>
      </p:pic>
      <p:pic>
        <p:nvPicPr>
          <p:cNvPr id="754" name="image5.png" descr="logo_cover_5.png"/>
          <p:cNvPicPr>
            <a:picLocks noChangeAspect="1"/>
          </p:cNvPicPr>
          <p:nvPr/>
        </p:nvPicPr>
        <p:blipFill>
          <a:blip r:embed="rId4">
            <a:extLst/>
          </a:blip>
          <a:srcRect l="0" t="3537" r="0" b="3538"/>
          <a:stretch>
            <a:fillRect/>
          </a:stretch>
        </p:blipFill>
        <p:spPr>
          <a:xfrm>
            <a:off x="627879" y="504826"/>
            <a:ext cx="1243503" cy="458238"/>
          </a:xfrm>
          <a:prstGeom prst="rect">
            <a:avLst/>
          </a:prstGeom>
          <a:ln w="12700">
            <a:miter lim="400000"/>
          </a:ln>
        </p:spPr>
      </p:pic>
      <p:sp>
        <p:nvSpPr>
          <p:cNvPr id="755" name="Shape 755"/>
          <p:cNvSpPr/>
          <p:nvPr/>
        </p:nvSpPr>
        <p:spPr>
          <a:xfrm>
            <a:off x="3498760" y="1786555"/>
            <a:ext cx="7724424" cy="21469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80000"/>
              </a:lnSpc>
              <a:spcBef>
                <a:spcPts val="0"/>
              </a:spcBef>
              <a:defRPr spc="-199" sz="4100">
                <a:solidFill>
                  <a:srgbClr val="FFFFFF"/>
                </a:solidFill>
                <a:latin typeface="Arial Black"/>
                <a:ea typeface="Arial Black"/>
                <a:cs typeface="Arial Black"/>
                <a:sym typeface="Arial Black"/>
              </a:defRPr>
            </a:pPr>
            <a:r>
              <a:t>FUTURE OF DIGITAL</a:t>
            </a:r>
          </a:p>
          <a:p>
            <a:pPr defTabSz="457200">
              <a:lnSpc>
                <a:spcPct val="80000"/>
              </a:lnSpc>
              <a:spcBef>
                <a:spcPts val="0"/>
              </a:spcBef>
              <a:defRPr spc="-199" sz="4100">
                <a:solidFill>
                  <a:srgbClr val="FFFFFF"/>
                </a:solidFill>
                <a:latin typeface="Arial Black"/>
                <a:ea typeface="Arial Black"/>
                <a:cs typeface="Arial Black"/>
                <a:sym typeface="Arial Black"/>
              </a:defRPr>
            </a:pPr>
            <a:r>
              <a:t>PAYMENTS</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759" name="Chart 759"/>
          <p:cNvGraphicFramePr/>
          <p:nvPr/>
        </p:nvGraphicFramePr>
        <p:xfrm>
          <a:off x="640681" y="853292"/>
          <a:ext cx="7869039" cy="5022125"/>
        </p:xfrm>
        <a:graphic xmlns:a="http://schemas.openxmlformats.org/drawingml/2006/main">
          <a:graphicData uri="http://schemas.openxmlformats.org/drawingml/2006/chart">
            <c:chart xmlns:c="http://schemas.openxmlformats.org/drawingml/2006/chart" r:id="rId3"/>
          </a:graphicData>
        </a:graphic>
      </p:graphicFrame>
      <p:sp>
        <p:nvSpPr>
          <p:cNvPr id="760" name="Shape 760"/>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1" name="Shape 761"/>
          <p:cNvSpPr/>
          <p:nvPr>
            <p:ph type="body" sz="quarter" idx="1"/>
          </p:nvPr>
        </p:nvSpPr>
        <p:spPr>
          <a:xfrm>
            <a:off x="0" y="-1"/>
            <a:ext cx="9144000" cy="932690"/>
          </a:xfrm>
          <a:prstGeom prst="rect">
            <a:avLst/>
          </a:prstGeom>
        </p:spPr>
        <p:txBody>
          <a:bodyPr/>
          <a:lstStyle/>
          <a:p>
            <a:pPr/>
            <a:r>
              <a:t>GLOBAL MOBILE PAYMENT TRANSACTIONS</a:t>
            </a:r>
          </a:p>
        </p:txBody>
      </p:sp>
      <p:sp>
        <p:nvSpPr>
          <p:cNvPr id="762" name="Shape 762"/>
          <p:cNvSpPr/>
          <p:nvPr/>
        </p:nvSpPr>
        <p:spPr>
          <a:xfrm>
            <a:off x="1184594" y="6036107"/>
            <a:ext cx="4611848" cy="269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Publication published by NFC World+ February 2016 </a:t>
            </a:r>
            <a:r>
              <a:rPr u="sng">
                <a:solidFill>
                  <a:srgbClr val="32B6CE"/>
                </a:solidFill>
                <a:uFill>
                  <a:solidFill>
                    <a:srgbClr val="32B6CE"/>
                  </a:solidFill>
                </a:uFill>
                <a:hlinkClick r:id="rId4" invalidUrl="" action="" tgtFrame="" tooltip="" history="1" highlightClick="0" endSnd="0"/>
              </a:rPr>
              <a:t>nfcworld.com</a:t>
            </a:r>
          </a:p>
        </p:txBody>
      </p:sp>
      <p:sp>
        <p:nvSpPr>
          <p:cNvPr id="763" name="Shape 763"/>
          <p:cNvSpPr/>
          <p:nvPr/>
        </p:nvSpPr>
        <p:spPr>
          <a:xfrm>
            <a:off x="5757978" y="1191660"/>
            <a:ext cx="3242727" cy="7244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r" defTabSz="457200">
              <a:lnSpc>
                <a:spcPct val="100000"/>
              </a:lnSpc>
              <a:spcBef>
                <a:spcPts val="300"/>
              </a:spcBef>
              <a:defRPr>
                <a:solidFill>
                  <a:srgbClr val="464547"/>
                </a:solidFill>
                <a:latin typeface="Arial Black"/>
                <a:ea typeface="Arial Black"/>
                <a:cs typeface="Arial Black"/>
                <a:sym typeface="Arial Black"/>
              </a:defRPr>
            </a:pPr>
            <a:r>
              <a:t>Forecast from 2015 to 2019</a:t>
            </a:r>
          </a:p>
          <a:p>
            <a:pPr algn="r" defTabSz="457200">
              <a:lnSpc>
                <a:spcPct val="100000"/>
              </a:lnSpc>
              <a:spcBef>
                <a:spcPts val="300"/>
              </a:spcBef>
              <a:defRPr>
                <a:solidFill>
                  <a:srgbClr val="464547"/>
                </a:solidFill>
                <a:latin typeface="Arial Black"/>
                <a:ea typeface="Arial Black"/>
                <a:cs typeface="Arial Black"/>
                <a:sym typeface="Arial Black"/>
              </a:defRPr>
            </a:pPr>
            <a:r>
              <a:t>(in billion U.S. dollars)</a:t>
            </a:r>
          </a:p>
        </p:txBody>
      </p:sp>
      <p:grpSp>
        <p:nvGrpSpPr>
          <p:cNvPr id="766" name="Group 766"/>
          <p:cNvGrpSpPr/>
          <p:nvPr/>
        </p:nvGrpSpPr>
        <p:grpSpPr>
          <a:xfrm>
            <a:off x="6878500" y="2293384"/>
            <a:ext cx="2062300" cy="2003493"/>
            <a:chOff x="-17599" y="0"/>
            <a:chExt cx="2062298" cy="2003492"/>
          </a:xfrm>
        </p:grpSpPr>
        <p:sp>
          <p:nvSpPr>
            <p:cNvPr id="764" name="Shape 764"/>
            <p:cNvSpPr/>
            <p:nvPr/>
          </p:nvSpPr>
          <p:spPr>
            <a:xfrm>
              <a:off x="-1" y="-1"/>
              <a:ext cx="2003494" cy="2003494"/>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defTabSz="457200">
                <a:lnSpc>
                  <a:spcPct val="100000"/>
                </a:lnSpc>
                <a:spcBef>
                  <a:spcPts val="0"/>
                </a:spcBef>
                <a:defRPr sz="1800">
                  <a:solidFill>
                    <a:srgbClr val="FFFFFF"/>
                  </a:solidFill>
                </a:defRPr>
              </a:pPr>
            </a:p>
          </p:txBody>
        </p:sp>
        <p:sp>
          <p:nvSpPr>
            <p:cNvPr id="765" name="Shape 765"/>
            <p:cNvSpPr/>
            <p:nvPr/>
          </p:nvSpPr>
          <p:spPr>
            <a:xfrm>
              <a:off x="-17600" y="294479"/>
              <a:ext cx="2062299" cy="15113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p>
              <a:pPr algn="ctr" defTabSz="457200">
                <a:lnSpc>
                  <a:spcPct val="100000"/>
                </a:lnSpc>
                <a:spcBef>
                  <a:spcPts val="0"/>
                </a:spcBef>
                <a:defRPr cap="all" sz="4600">
                  <a:solidFill>
                    <a:srgbClr val="FFFFFF"/>
                  </a:solidFill>
                  <a:latin typeface="Arial Black"/>
                  <a:ea typeface="Arial Black"/>
                  <a:cs typeface="Arial Black"/>
                  <a:sym typeface="Arial Black"/>
                </a:defRPr>
              </a:pPr>
              <a:r>
                <a:t>100%</a:t>
              </a:r>
            </a:p>
            <a:p>
              <a:pPr algn="ctr" defTabSz="457200">
                <a:lnSpc>
                  <a:spcPct val="100000"/>
                </a:lnSpc>
                <a:spcBef>
                  <a:spcPts val="0"/>
                </a:spcBef>
                <a:defRPr cap="all">
                  <a:solidFill>
                    <a:srgbClr val="FFFFFF"/>
                  </a:solidFill>
                  <a:latin typeface="Arial Black"/>
                  <a:ea typeface="Arial Black"/>
                  <a:cs typeface="Arial Black"/>
                  <a:sym typeface="Arial Black"/>
                </a:defRPr>
              </a:pPr>
              <a:r>
                <a:t>GROWTH IN</a:t>
              </a:r>
            </a:p>
            <a:p>
              <a:pPr algn="ctr" defTabSz="457200">
                <a:lnSpc>
                  <a:spcPct val="100000"/>
                </a:lnSpc>
                <a:spcBef>
                  <a:spcPts val="0"/>
                </a:spcBef>
                <a:defRPr>
                  <a:solidFill>
                    <a:srgbClr val="FFFFFF"/>
                  </a:solidFill>
                  <a:latin typeface="Arial Black"/>
                  <a:ea typeface="Arial Black"/>
                  <a:cs typeface="Arial Black"/>
                  <a:sym typeface="Arial Black"/>
                </a:defRPr>
              </a:pPr>
              <a:r>
                <a:t>3 YEARS</a:t>
              </a:r>
            </a:p>
          </p:txBody>
        </p:sp>
      </p:grpSp>
    </p:spTree>
  </p:cSld>
  <p:clrMapOvr>
    <a:masterClrMapping/>
  </p:clrMapOvr>
  <p:transition xmlns:p14="http://schemas.microsoft.com/office/powerpoint/2010/main" spd="slow" advClick="1" p14:dur="3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759"/>
                                        </p:tgtEl>
                                        <p:attrNameLst>
                                          <p:attrName>style.visibility</p:attrName>
                                        </p:attrNameLst>
                                      </p:cBhvr>
                                      <p:to>
                                        <p:strVal val="visible"/>
                                      </p:to>
                                    </p:set>
                                    <p:anim calcmode="lin" valueType="num">
                                      <p:cBhvr>
                                        <p:cTn id="7" dur="500" fill="hold"/>
                                        <p:tgtEl>
                                          <p:spTgt spid="759"/>
                                        </p:tgtEl>
                                        <p:attrNameLst>
                                          <p:attrName>ppt_w</p:attrName>
                                        </p:attrNameLst>
                                      </p:cBhvr>
                                      <p:tavLst>
                                        <p:tav tm="0">
                                          <p:val>
                                            <p:fltVal val="0"/>
                                          </p:val>
                                        </p:tav>
                                        <p:tav tm="100000">
                                          <p:val>
                                            <p:strVal val="#ppt_w"/>
                                          </p:val>
                                        </p:tav>
                                      </p:tavLst>
                                    </p:anim>
                                    <p:anim calcmode="lin" valueType="num">
                                      <p:cBhvr>
                                        <p:cTn id="8" dur="500" fill="hold"/>
                                        <p:tgtEl>
                                          <p:spTgt spid="75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100"/>
                                  </p:stCondLst>
                                  <p:iterate type="el" backwards="0">
                                    <p:tmAbs val="0"/>
                                  </p:iterate>
                                  <p:childTnLst>
                                    <p:set>
                                      <p:cBhvr>
                                        <p:cTn id="11" fill="hold"/>
                                        <p:tgtEl>
                                          <p:spTgt spid="763"/>
                                        </p:tgtEl>
                                        <p:attrNameLst>
                                          <p:attrName>style.visibility</p:attrName>
                                        </p:attrNameLst>
                                      </p:cBhvr>
                                      <p:to>
                                        <p:strVal val="visible"/>
                                      </p:to>
                                    </p:set>
                                    <p:anim calcmode="lin" valueType="num">
                                      <p:cBhvr>
                                        <p:cTn id="12" dur="500" fill="hold"/>
                                        <p:tgtEl>
                                          <p:spTgt spid="763"/>
                                        </p:tgtEl>
                                        <p:attrNameLst>
                                          <p:attrName>ppt_w</p:attrName>
                                        </p:attrNameLst>
                                      </p:cBhvr>
                                      <p:tavLst>
                                        <p:tav tm="0">
                                          <p:val>
                                            <p:fltVal val="0"/>
                                          </p:val>
                                        </p:tav>
                                        <p:tav tm="100000">
                                          <p:val>
                                            <p:strVal val="#ppt_w"/>
                                          </p:val>
                                        </p:tav>
                                      </p:tavLst>
                                    </p:anim>
                                    <p:anim calcmode="lin" valueType="num">
                                      <p:cBhvr>
                                        <p:cTn id="13" dur="5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1100"/>
                            </p:stCondLst>
                            <p:childTnLst>
                              <p:par>
                                <p:cTn id="15" presetClass="entr" nodeType="afterEffect" presetSubtype="16" presetID="23" grpId="3" fill="hold">
                                  <p:stCondLst>
                                    <p:cond delay="0"/>
                                  </p:stCondLst>
                                  <p:iterate type="el" backwards="0">
                                    <p:tmAbs val="0"/>
                                  </p:iterate>
                                  <p:childTnLst>
                                    <p:set>
                                      <p:cBhvr>
                                        <p:cTn id="16" fill="hold"/>
                                        <p:tgtEl>
                                          <p:spTgt spid="762"/>
                                        </p:tgtEl>
                                        <p:attrNameLst>
                                          <p:attrName>style.visibility</p:attrName>
                                        </p:attrNameLst>
                                      </p:cBhvr>
                                      <p:to>
                                        <p:strVal val="visible"/>
                                      </p:to>
                                    </p:set>
                                    <p:anim calcmode="lin" valueType="num">
                                      <p:cBhvr>
                                        <p:cTn id="17" dur="100" fill="hold"/>
                                        <p:tgtEl>
                                          <p:spTgt spid="762"/>
                                        </p:tgtEl>
                                        <p:attrNameLst>
                                          <p:attrName>ppt_w</p:attrName>
                                        </p:attrNameLst>
                                      </p:cBhvr>
                                      <p:tavLst>
                                        <p:tav tm="0">
                                          <p:val>
                                            <p:fltVal val="0"/>
                                          </p:val>
                                        </p:tav>
                                        <p:tav tm="100000">
                                          <p:val>
                                            <p:strVal val="#ppt_w"/>
                                          </p:val>
                                        </p:tav>
                                      </p:tavLst>
                                    </p:anim>
                                    <p:anim calcmode="lin" valueType="num">
                                      <p:cBhvr>
                                        <p:cTn id="18" dur="100" fill="hold"/>
                                        <p:tgtEl>
                                          <p:spTgt spid="762"/>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766"/>
                                        </p:tgtEl>
                                        <p:attrNameLst>
                                          <p:attrName>style.visibility</p:attrName>
                                        </p:attrNameLst>
                                      </p:cBhvr>
                                      <p:to>
                                        <p:strVal val="visible"/>
                                      </p:to>
                                    </p:set>
                                    <p:animEffect filter="dissolve" transition="in">
                                      <p:cBhvr>
                                        <p:cTn id="23" dur="500"/>
                                        <p:tgtEl>
                                          <p:spTgt spid="7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2" grpId="3"/>
      <p:bldP build="whole" bldLvl="1" animBg="1" rev="0" advAuto="0" spid="763" grpId="2"/>
      <p:bldP build="whole" bldLvl="1" animBg="1" rev="0" advAuto="0" spid="759" grpId="1"/>
      <p:bldP build="whole" bldLvl="1" animBg="1" rev="0" advAuto="0" spid="766" grpId="4"/>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 name="Shape 770"/>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1" name="Shape 771"/>
          <p:cNvSpPr/>
          <p:nvPr>
            <p:ph type="body" sz="quarter" idx="1"/>
          </p:nvPr>
        </p:nvSpPr>
        <p:spPr>
          <a:xfrm>
            <a:off x="0" y="-1"/>
            <a:ext cx="9144000" cy="932690"/>
          </a:xfrm>
          <a:prstGeom prst="rect">
            <a:avLst/>
          </a:prstGeom>
        </p:spPr>
        <p:txBody>
          <a:bodyPr/>
          <a:lstStyle/>
          <a:p>
            <a:pPr/>
            <a:r>
              <a:t>THE FUTURE OF CASHLESS PAYMENTS</a:t>
            </a:r>
          </a:p>
        </p:txBody>
      </p:sp>
      <p:sp>
        <p:nvSpPr>
          <p:cNvPr id="772" name="Shape 772"/>
          <p:cNvSpPr/>
          <p:nvPr/>
        </p:nvSpPr>
        <p:spPr>
          <a:xfrm>
            <a:off x="159281" y="1240413"/>
            <a:ext cx="3834338" cy="8575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00000"/>
              </a:lnSpc>
              <a:spcBef>
                <a:spcPts val="400"/>
              </a:spcBef>
              <a:defRPr b="1" i="1" sz="1200">
                <a:solidFill>
                  <a:srgbClr val="464547"/>
                </a:solidFill>
              </a:defRPr>
            </a:pPr>
            <a:r>
              <a:t>“Forecast is that more than 50 percent of incremental revenue in almost all banking products in Western Europe will be digital by 2018.”</a:t>
            </a:r>
          </a:p>
          <a:p>
            <a:pPr algn="r" defTabSz="457200">
              <a:lnSpc>
                <a:spcPct val="100000"/>
              </a:lnSpc>
              <a:spcBef>
                <a:spcPts val="400"/>
              </a:spcBef>
              <a:defRPr b="1" i="1" sz="1200">
                <a:solidFill>
                  <a:srgbClr val="464547"/>
                </a:solidFill>
              </a:defRPr>
            </a:pPr>
            <a:r>
              <a:t>-McKiney &amp; CO</a:t>
            </a:r>
          </a:p>
        </p:txBody>
      </p:sp>
      <p:pic>
        <p:nvPicPr>
          <p:cNvPr id="773" name="dollarandlines.jpg"/>
          <p:cNvPicPr>
            <a:picLocks noChangeAspect="1"/>
          </p:cNvPicPr>
          <p:nvPr/>
        </p:nvPicPr>
        <p:blipFill>
          <a:blip r:embed="rId3">
            <a:extLst/>
          </a:blip>
          <a:srcRect l="29552" t="0" r="29552" b="0"/>
          <a:stretch>
            <a:fillRect/>
          </a:stretch>
        </p:blipFill>
        <p:spPr>
          <a:xfrm>
            <a:off x="4733708" y="922895"/>
            <a:ext cx="4439851" cy="5586035"/>
          </a:xfrm>
          <a:prstGeom prst="rect">
            <a:avLst/>
          </a:prstGeom>
          <a:ln w="12700">
            <a:miter lim="400000"/>
          </a:ln>
        </p:spPr>
      </p:pic>
      <p:sp>
        <p:nvSpPr>
          <p:cNvPr id="774" name="Shape 774"/>
          <p:cNvSpPr/>
          <p:nvPr/>
        </p:nvSpPr>
        <p:spPr>
          <a:xfrm>
            <a:off x="159281" y="2254939"/>
            <a:ext cx="3834338" cy="8575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00000"/>
              </a:lnSpc>
              <a:spcBef>
                <a:spcPts val="400"/>
              </a:spcBef>
              <a:defRPr b="1" i="1" sz="1200">
                <a:solidFill>
                  <a:srgbClr val="464547"/>
                </a:solidFill>
              </a:defRPr>
            </a:pPr>
            <a:r>
              <a:t>“ The worldwide mobile payment volume in 2015 was 450 billion U.S. dollars and is expected to surpass 1 trillion U.S. dollars in 2019.”</a:t>
            </a:r>
          </a:p>
          <a:p>
            <a:pPr algn="r" defTabSz="457200">
              <a:lnSpc>
                <a:spcPct val="100000"/>
              </a:lnSpc>
              <a:spcBef>
                <a:spcPts val="400"/>
              </a:spcBef>
              <a:defRPr b="1" i="1" sz="1200">
                <a:solidFill>
                  <a:srgbClr val="464547"/>
                </a:solidFill>
              </a:defRPr>
            </a:pPr>
            <a:r>
              <a:t>-Statista</a:t>
            </a:r>
          </a:p>
        </p:txBody>
      </p:sp>
      <p:sp>
        <p:nvSpPr>
          <p:cNvPr id="775" name="Shape 775"/>
          <p:cNvSpPr/>
          <p:nvPr/>
        </p:nvSpPr>
        <p:spPr>
          <a:xfrm>
            <a:off x="159281" y="3358364"/>
            <a:ext cx="3834338" cy="6797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00000"/>
              </a:lnSpc>
              <a:spcBef>
                <a:spcPts val="400"/>
              </a:spcBef>
              <a:defRPr b="1" i="1" sz="1200">
                <a:solidFill>
                  <a:srgbClr val="464547"/>
                </a:solidFill>
              </a:defRPr>
            </a:pPr>
            <a:r>
              <a:t>“The total value of mobile payment transactions in the US will grow 210% in 2016”</a:t>
            </a:r>
          </a:p>
          <a:p>
            <a:pPr algn="r" defTabSz="457200">
              <a:lnSpc>
                <a:spcPct val="100000"/>
              </a:lnSpc>
              <a:spcBef>
                <a:spcPts val="400"/>
              </a:spcBef>
              <a:defRPr b="1" i="1" sz="1200">
                <a:solidFill>
                  <a:srgbClr val="464547"/>
                </a:solidFill>
              </a:defRPr>
            </a:pPr>
            <a:r>
              <a:t>-eMarketer</a:t>
            </a:r>
          </a:p>
        </p:txBody>
      </p:sp>
      <p:sp>
        <p:nvSpPr>
          <p:cNvPr id="776" name="Shape 776"/>
          <p:cNvSpPr/>
          <p:nvPr/>
        </p:nvSpPr>
        <p:spPr>
          <a:xfrm>
            <a:off x="159281" y="4195090"/>
            <a:ext cx="3834338" cy="10353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00000"/>
              </a:lnSpc>
              <a:spcBef>
                <a:spcPts val="400"/>
              </a:spcBef>
              <a:defRPr b="1" i="1" sz="1200">
                <a:solidFill>
                  <a:srgbClr val="464547"/>
                </a:solidFill>
              </a:defRPr>
            </a:pPr>
            <a:r>
              <a:t>“The number of people who make a mobile payment at least once a year will grow from nearly 8% of the US consumer population in 2014 to 65% by 2019. ”</a:t>
            </a:r>
          </a:p>
          <a:p>
            <a:pPr algn="r" defTabSz="457200">
              <a:lnSpc>
                <a:spcPct val="100000"/>
              </a:lnSpc>
              <a:spcBef>
                <a:spcPts val="400"/>
              </a:spcBef>
              <a:defRPr b="1" i="1" sz="1200">
                <a:solidFill>
                  <a:srgbClr val="464547"/>
                </a:solidFill>
              </a:defRPr>
            </a:pPr>
            <a:r>
              <a:t>-Business Insider</a:t>
            </a:r>
          </a:p>
        </p:txBody>
      </p:sp>
      <p:sp>
        <p:nvSpPr>
          <p:cNvPr id="777" name="Shape 777"/>
          <p:cNvSpPr/>
          <p:nvPr/>
        </p:nvSpPr>
        <p:spPr>
          <a:xfrm>
            <a:off x="159281" y="5298516"/>
            <a:ext cx="3834338" cy="85750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ct val="100000"/>
              </a:lnSpc>
              <a:spcBef>
                <a:spcPts val="400"/>
              </a:spcBef>
              <a:defRPr b="1" i="1" sz="1200">
                <a:solidFill>
                  <a:srgbClr val="464547"/>
                </a:solidFill>
              </a:defRPr>
            </a:pPr>
            <a:r>
              <a:t>“By 2018, 50 Percent of Consumers in Mature Markets Will Use Smartphones or Wearables for Mobile Payments”</a:t>
            </a:r>
          </a:p>
          <a:p>
            <a:pPr algn="r" defTabSz="457200">
              <a:lnSpc>
                <a:spcPct val="100000"/>
              </a:lnSpc>
              <a:spcBef>
                <a:spcPts val="400"/>
              </a:spcBef>
              <a:defRPr b="1" i="1" sz="1200">
                <a:solidFill>
                  <a:srgbClr val="464547"/>
                </a:solidFill>
              </a:defRPr>
            </a:pPr>
            <a:r>
              <a:t>-Gartner</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773"/>
                                        </p:tgtEl>
                                        <p:attrNameLst>
                                          <p:attrName>style.visibility</p:attrName>
                                        </p:attrNameLst>
                                      </p:cBhvr>
                                      <p:to>
                                        <p:strVal val="visible"/>
                                      </p:to>
                                    </p:set>
                                    <p:anim calcmode="lin" valueType="num">
                                      <p:cBhvr>
                                        <p:cTn id="7" dur="500" fill="hold"/>
                                        <p:tgtEl>
                                          <p:spTgt spid="773"/>
                                        </p:tgtEl>
                                        <p:attrNameLst>
                                          <p:attrName>ppt_w</p:attrName>
                                        </p:attrNameLst>
                                      </p:cBhvr>
                                      <p:tavLst>
                                        <p:tav tm="0">
                                          <p:val>
                                            <p:fltVal val="0"/>
                                          </p:val>
                                        </p:tav>
                                        <p:tav tm="100000">
                                          <p:val>
                                            <p:strVal val="#ppt_w"/>
                                          </p:val>
                                        </p:tav>
                                      </p:tavLst>
                                    </p:anim>
                                    <p:anim calcmode="lin" valueType="num">
                                      <p:cBhvr>
                                        <p:cTn id="8" dur="500" fill="hold"/>
                                        <p:tgtEl>
                                          <p:spTgt spid="77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772"/>
                                        </p:tgtEl>
                                        <p:attrNameLst>
                                          <p:attrName>style.visibility</p:attrName>
                                        </p:attrNameLst>
                                      </p:cBhvr>
                                      <p:to>
                                        <p:strVal val="visible"/>
                                      </p:to>
                                    </p:set>
                                    <p:anim calcmode="lin" valueType="num">
                                      <p:cBhvr>
                                        <p:cTn id="12" dur="500" fill="hold"/>
                                        <p:tgtEl>
                                          <p:spTgt spid="772"/>
                                        </p:tgtEl>
                                        <p:attrNameLst>
                                          <p:attrName>ppt_w</p:attrName>
                                        </p:attrNameLst>
                                      </p:cBhvr>
                                      <p:tavLst>
                                        <p:tav tm="0">
                                          <p:val>
                                            <p:fltVal val="0"/>
                                          </p:val>
                                        </p:tav>
                                        <p:tav tm="100000">
                                          <p:val>
                                            <p:strVal val="#ppt_w"/>
                                          </p:val>
                                        </p:tav>
                                      </p:tavLst>
                                    </p:anim>
                                    <p:anim calcmode="lin" valueType="num">
                                      <p:cBhvr>
                                        <p:cTn id="13" dur="500" fill="hold"/>
                                        <p:tgtEl>
                                          <p:spTgt spid="77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774"/>
                                        </p:tgtEl>
                                        <p:attrNameLst>
                                          <p:attrName>style.visibility</p:attrName>
                                        </p:attrNameLst>
                                      </p:cBhvr>
                                      <p:to>
                                        <p:strVal val="visible"/>
                                      </p:to>
                                    </p:set>
                                    <p:anim calcmode="lin" valueType="num">
                                      <p:cBhvr>
                                        <p:cTn id="17" dur="500" fill="hold"/>
                                        <p:tgtEl>
                                          <p:spTgt spid="774"/>
                                        </p:tgtEl>
                                        <p:attrNameLst>
                                          <p:attrName>ppt_w</p:attrName>
                                        </p:attrNameLst>
                                      </p:cBhvr>
                                      <p:tavLst>
                                        <p:tav tm="0">
                                          <p:val>
                                            <p:fltVal val="0"/>
                                          </p:val>
                                        </p:tav>
                                        <p:tav tm="100000">
                                          <p:val>
                                            <p:strVal val="#ppt_w"/>
                                          </p:val>
                                        </p:tav>
                                      </p:tavLst>
                                    </p:anim>
                                    <p:anim calcmode="lin" valueType="num">
                                      <p:cBhvr>
                                        <p:cTn id="18" dur="500" fill="hold"/>
                                        <p:tgtEl>
                                          <p:spTgt spid="774"/>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775"/>
                                        </p:tgtEl>
                                        <p:attrNameLst>
                                          <p:attrName>style.visibility</p:attrName>
                                        </p:attrNameLst>
                                      </p:cBhvr>
                                      <p:to>
                                        <p:strVal val="visible"/>
                                      </p:to>
                                    </p:set>
                                    <p:anim calcmode="lin" valueType="num">
                                      <p:cBhvr>
                                        <p:cTn id="22" dur="500" fill="hold"/>
                                        <p:tgtEl>
                                          <p:spTgt spid="775"/>
                                        </p:tgtEl>
                                        <p:attrNameLst>
                                          <p:attrName>ppt_w</p:attrName>
                                        </p:attrNameLst>
                                      </p:cBhvr>
                                      <p:tavLst>
                                        <p:tav tm="0">
                                          <p:val>
                                            <p:fltVal val="0"/>
                                          </p:val>
                                        </p:tav>
                                        <p:tav tm="100000">
                                          <p:val>
                                            <p:strVal val="#ppt_w"/>
                                          </p:val>
                                        </p:tav>
                                      </p:tavLst>
                                    </p:anim>
                                    <p:anim calcmode="lin" valueType="num">
                                      <p:cBhvr>
                                        <p:cTn id="23" dur="500" fill="hold"/>
                                        <p:tgtEl>
                                          <p:spTgt spid="775"/>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776"/>
                                        </p:tgtEl>
                                        <p:attrNameLst>
                                          <p:attrName>style.visibility</p:attrName>
                                        </p:attrNameLst>
                                      </p:cBhvr>
                                      <p:to>
                                        <p:strVal val="visible"/>
                                      </p:to>
                                    </p:set>
                                    <p:anim calcmode="lin" valueType="num">
                                      <p:cBhvr>
                                        <p:cTn id="27" dur="500" fill="hold"/>
                                        <p:tgtEl>
                                          <p:spTgt spid="776"/>
                                        </p:tgtEl>
                                        <p:attrNameLst>
                                          <p:attrName>ppt_w</p:attrName>
                                        </p:attrNameLst>
                                      </p:cBhvr>
                                      <p:tavLst>
                                        <p:tav tm="0">
                                          <p:val>
                                            <p:fltVal val="0"/>
                                          </p:val>
                                        </p:tav>
                                        <p:tav tm="100000">
                                          <p:val>
                                            <p:strVal val="#ppt_w"/>
                                          </p:val>
                                        </p:tav>
                                      </p:tavLst>
                                    </p:anim>
                                    <p:anim calcmode="lin" valueType="num">
                                      <p:cBhvr>
                                        <p:cTn id="28" dur="500" fill="hold"/>
                                        <p:tgtEl>
                                          <p:spTgt spid="776"/>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777"/>
                                        </p:tgtEl>
                                        <p:attrNameLst>
                                          <p:attrName>style.visibility</p:attrName>
                                        </p:attrNameLst>
                                      </p:cBhvr>
                                      <p:to>
                                        <p:strVal val="visible"/>
                                      </p:to>
                                    </p:set>
                                    <p:anim calcmode="lin" valueType="num">
                                      <p:cBhvr>
                                        <p:cTn id="32" dur="500" fill="hold"/>
                                        <p:tgtEl>
                                          <p:spTgt spid="777"/>
                                        </p:tgtEl>
                                        <p:attrNameLst>
                                          <p:attrName>ppt_w</p:attrName>
                                        </p:attrNameLst>
                                      </p:cBhvr>
                                      <p:tavLst>
                                        <p:tav tm="0">
                                          <p:val>
                                            <p:fltVal val="0"/>
                                          </p:val>
                                        </p:tav>
                                        <p:tav tm="100000">
                                          <p:val>
                                            <p:strVal val="#ppt_w"/>
                                          </p:val>
                                        </p:tav>
                                      </p:tavLst>
                                    </p:anim>
                                    <p:anim calcmode="lin" valueType="num">
                                      <p:cBhvr>
                                        <p:cTn id="33" dur="500" fill="hold"/>
                                        <p:tgtEl>
                                          <p:spTgt spid="7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4" grpId="3"/>
      <p:bldP build="whole" bldLvl="1" animBg="1" rev="0" advAuto="0" spid="773" grpId="1"/>
      <p:bldP build="whole" bldLvl="1" animBg="1" rev="0" advAuto="0" spid="772" grpId="2"/>
      <p:bldP build="whole" bldLvl="1" animBg="1" rev="0" advAuto="0" spid="775" grpId="4"/>
      <p:bldP build="whole" bldLvl="1" animBg="1" rev="0" advAuto="0" spid="776" grpId="5"/>
      <p:bldP build="whole" bldLvl="1" animBg="1" rev="0" advAuto="0" spid="777" grpId="6"/>
    </p:bldLst>
  </p:timing>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 name="Shape 781"/>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sp>
        <p:nvSpPr>
          <p:cNvPr id="782" name="Shape 782"/>
          <p:cNvSpPr/>
          <p:nvPr>
            <p:ph type="body" idx="14"/>
          </p:nvPr>
        </p:nvSpPr>
        <p:spPr>
          <a:xfrm>
            <a:off x="0" y="-21557"/>
            <a:ext cx="9144000" cy="932689"/>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EPAMS ENGAGEMENT FOR THE NEXT 3 YEARS</a:t>
            </a:r>
          </a:p>
        </p:txBody>
      </p:sp>
      <p:sp>
        <p:nvSpPr>
          <p:cNvPr id="783" name="Shape 783"/>
          <p:cNvSpPr/>
          <p:nvPr/>
        </p:nvSpPr>
        <p:spPr>
          <a:xfrm>
            <a:off x="127462" y="2209770"/>
            <a:ext cx="4592320" cy="36152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127000" indent="-127000" defTabSz="457200">
              <a:lnSpc>
                <a:spcPct val="200000"/>
              </a:lnSpc>
              <a:spcBef>
                <a:spcPts val="0"/>
              </a:spcBef>
              <a:buClr>
                <a:schemeClr val="accent2"/>
              </a:buClr>
              <a:buSzPct val="100000"/>
              <a:buFont typeface="Arial"/>
              <a:buChar char="•"/>
              <a:defRPr sz="2100">
                <a:solidFill>
                  <a:srgbClr val="000000"/>
                </a:solidFill>
                <a:latin typeface="+mn-lt"/>
                <a:ea typeface="+mn-ea"/>
                <a:cs typeface="+mn-cs"/>
                <a:sym typeface="Calibri"/>
              </a:defRPr>
            </a:pPr>
            <a:r>
              <a:t>Focus to fintech innovations</a:t>
            </a:r>
          </a:p>
          <a:p>
            <a:pPr marL="127000" indent="-127000" defTabSz="457200">
              <a:lnSpc>
                <a:spcPct val="200000"/>
              </a:lnSpc>
              <a:spcBef>
                <a:spcPts val="0"/>
              </a:spcBef>
              <a:buClr>
                <a:schemeClr val="accent2"/>
              </a:buClr>
              <a:buSzPct val="100000"/>
              <a:buFont typeface="Arial"/>
              <a:buChar char="•"/>
              <a:defRPr sz="2100">
                <a:solidFill>
                  <a:srgbClr val="000000"/>
                </a:solidFill>
                <a:latin typeface="+mn-lt"/>
                <a:ea typeface="+mn-ea"/>
                <a:cs typeface="+mn-cs"/>
                <a:sym typeface="Calibri"/>
              </a:defRPr>
            </a:pPr>
            <a:r>
              <a:t>Sponsor technology events</a:t>
            </a:r>
          </a:p>
          <a:p>
            <a:pPr marL="127000" indent="-127000" defTabSz="457200">
              <a:lnSpc>
                <a:spcPct val="200000"/>
              </a:lnSpc>
              <a:spcBef>
                <a:spcPts val="0"/>
              </a:spcBef>
              <a:buClr>
                <a:schemeClr val="accent2"/>
              </a:buClr>
              <a:buSzPct val="100000"/>
              <a:buFont typeface="Arial"/>
              <a:buChar char="•"/>
              <a:defRPr sz="2100">
                <a:solidFill>
                  <a:srgbClr val="000000"/>
                </a:solidFill>
                <a:latin typeface="+mn-lt"/>
                <a:ea typeface="+mn-ea"/>
                <a:cs typeface="+mn-cs"/>
                <a:sym typeface="Calibri"/>
              </a:defRPr>
            </a:pPr>
            <a:r>
              <a:t>Domain specific competency</a:t>
            </a:r>
          </a:p>
          <a:p>
            <a:pPr marL="127000" indent="-127000" defTabSz="457200">
              <a:lnSpc>
                <a:spcPct val="200000"/>
              </a:lnSpc>
              <a:spcBef>
                <a:spcPts val="0"/>
              </a:spcBef>
              <a:buClr>
                <a:schemeClr val="accent2"/>
              </a:buClr>
              <a:buSzPct val="100000"/>
              <a:buFont typeface="Arial"/>
              <a:buChar char="•"/>
              <a:defRPr sz="2100">
                <a:solidFill>
                  <a:srgbClr val="000000"/>
                </a:solidFill>
                <a:latin typeface="+mn-lt"/>
                <a:ea typeface="+mn-ea"/>
                <a:cs typeface="+mn-cs"/>
                <a:sym typeface="Calibri"/>
              </a:defRPr>
            </a:pPr>
            <a:r>
              <a:t>POCs / Prototypes / Accelerators</a:t>
            </a:r>
          </a:p>
        </p:txBody>
      </p:sp>
      <p:pic>
        <p:nvPicPr>
          <p:cNvPr id="784" name="Yakovitsky.jpg"/>
          <p:cNvPicPr>
            <a:picLocks noChangeAspect="1"/>
          </p:cNvPicPr>
          <p:nvPr/>
        </p:nvPicPr>
        <p:blipFill>
          <a:blip r:embed="rId3">
            <a:extLst/>
          </a:blip>
          <a:srcRect l="143" t="19857" r="34936" b="0"/>
          <a:stretch>
            <a:fillRect/>
          </a:stretch>
        </p:blipFill>
        <p:spPr>
          <a:xfrm>
            <a:off x="4477779" y="922895"/>
            <a:ext cx="4695779" cy="5586035"/>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783">
                                            <p:bg/>
                                          </p:spTgt>
                                        </p:tgtEl>
                                        <p:attrNameLst>
                                          <p:attrName>style.visibility</p:attrName>
                                        </p:attrNameLst>
                                      </p:cBhvr>
                                      <p:to>
                                        <p:strVal val="visible"/>
                                      </p:to>
                                    </p:set>
                                    <p:anim calcmode="lin" valueType="num">
                                      <p:cBhvr>
                                        <p:cTn id="7" dur="500" fill="hold"/>
                                        <p:tgtEl>
                                          <p:spTgt spid="783">
                                            <p:bg/>
                                          </p:spTgt>
                                        </p:tgtEl>
                                        <p:attrNameLst>
                                          <p:attrName>ppt_w</p:attrName>
                                        </p:attrNameLst>
                                      </p:cBhvr>
                                      <p:tavLst>
                                        <p:tav tm="0">
                                          <p:val>
                                            <p:fltVal val="0"/>
                                          </p:val>
                                        </p:tav>
                                        <p:tav tm="100000">
                                          <p:val>
                                            <p:strVal val="#ppt_w"/>
                                          </p:val>
                                        </p:tav>
                                      </p:tavLst>
                                    </p:anim>
                                    <p:anim calcmode="lin" valueType="num">
                                      <p:cBhvr>
                                        <p:cTn id="8" dur="500" fill="hold"/>
                                        <p:tgtEl>
                                          <p:spTgt spid="783">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783">
                                            <p:txEl>
                                              <p:pRg st="0" end="0"/>
                                            </p:txEl>
                                          </p:spTgt>
                                        </p:tgtEl>
                                        <p:attrNameLst>
                                          <p:attrName>style.visibility</p:attrName>
                                        </p:attrNameLst>
                                      </p:cBhvr>
                                      <p:to>
                                        <p:strVal val="visible"/>
                                      </p:to>
                                    </p:set>
                                    <p:anim calcmode="lin" valueType="num">
                                      <p:cBhvr>
                                        <p:cTn id="11" dur="500" fill="hold"/>
                                        <p:tgtEl>
                                          <p:spTgt spid="78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78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1" fill="hold">
                                  <p:stCondLst>
                                    <p:cond delay="0"/>
                                  </p:stCondLst>
                                  <p:iterate type="el" backwards="0">
                                    <p:tmAbs val="0"/>
                                  </p:iterate>
                                  <p:childTnLst>
                                    <p:set>
                                      <p:cBhvr>
                                        <p:cTn id="16" fill="hold"/>
                                        <p:tgtEl>
                                          <p:spTgt spid="783">
                                            <p:txEl>
                                              <p:pRg st="1" end="1"/>
                                            </p:txEl>
                                          </p:spTgt>
                                        </p:tgtEl>
                                        <p:attrNameLst>
                                          <p:attrName>style.visibility</p:attrName>
                                        </p:attrNameLst>
                                      </p:cBhvr>
                                      <p:to>
                                        <p:strVal val="visible"/>
                                      </p:to>
                                    </p:set>
                                    <p:anim calcmode="lin" valueType="num">
                                      <p:cBhvr>
                                        <p:cTn id="17" dur="500" fill="hold"/>
                                        <p:tgtEl>
                                          <p:spTgt spid="78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78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1" fill="hold">
                                  <p:stCondLst>
                                    <p:cond delay="0"/>
                                  </p:stCondLst>
                                  <p:iterate type="el" backwards="0">
                                    <p:tmAbs val="0"/>
                                  </p:iterate>
                                  <p:childTnLst>
                                    <p:set>
                                      <p:cBhvr>
                                        <p:cTn id="22" fill="hold"/>
                                        <p:tgtEl>
                                          <p:spTgt spid="783">
                                            <p:txEl>
                                              <p:pRg st="2" end="2"/>
                                            </p:txEl>
                                          </p:spTgt>
                                        </p:tgtEl>
                                        <p:attrNameLst>
                                          <p:attrName>style.visibility</p:attrName>
                                        </p:attrNameLst>
                                      </p:cBhvr>
                                      <p:to>
                                        <p:strVal val="visible"/>
                                      </p:to>
                                    </p:set>
                                    <p:anim calcmode="lin" valueType="num">
                                      <p:cBhvr>
                                        <p:cTn id="23" dur="500" fill="hold"/>
                                        <p:tgtEl>
                                          <p:spTgt spid="78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78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1" fill="hold">
                                  <p:stCondLst>
                                    <p:cond delay="0"/>
                                  </p:stCondLst>
                                  <p:iterate type="el" backwards="0">
                                    <p:tmAbs val="0"/>
                                  </p:iterate>
                                  <p:childTnLst>
                                    <p:set>
                                      <p:cBhvr>
                                        <p:cTn id="28" fill="hold"/>
                                        <p:tgtEl>
                                          <p:spTgt spid="783">
                                            <p:txEl>
                                              <p:pRg st="3" end="3"/>
                                            </p:txEl>
                                          </p:spTgt>
                                        </p:tgtEl>
                                        <p:attrNameLst>
                                          <p:attrName>style.visibility</p:attrName>
                                        </p:attrNameLst>
                                      </p:cBhvr>
                                      <p:to>
                                        <p:strVal val="visible"/>
                                      </p:to>
                                    </p:set>
                                    <p:anim calcmode="lin" valueType="num">
                                      <p:cBhvr>
                                        <p:cTn id="29" dur="500" fill="hold"/>
                                        <p:tgtEl>
                                          <p:spTgt spid="783">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783">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16" presetID="23" grpId="1" fill="hold">
                                  <p:stCondLst>
                                    <p:cond delay="0"/>
                                  </p:stCondLst>
                                  <p:iterate type="el" backwards="0">
                                    <p:tmAbs val="0"/>
                                  </p:iterate>
                                  <p:childTnLst>
                                    <p:set>
                                      <p:cBhvr>
                                        <p:cTn id="34" fill="hold"/>
                                        <p:tgtEl>
                                          <p:spTgt spid="783">
                                            <p:txEl>
                                              <p:pRg st="4" end="4"/>
                                            </p:txEl>
                                          </p:spTgt>
                                        </p:tgtEl>
                                        <p:attrNameLst>
                                          <p:attrName>style.visibility</p:attrName>
                                        </p:attrNameLst>
                                      </p:cBhvr>
                                      <p:to>
                                        <p:strVal val="visible"/>
                                      </p:to>
                                    </p:set>
                                    <p:anim calcmode="lin" valueType="num">
                                      <p:cBhvr>
                                        <p:cTn id="35" dur="500" fill="hold"/>
                                        <p:tgtEl>
                                          <p:spTgt spid="78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783">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783"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sldNum" sz="quarter" idx="2"/>
          </p:nvPr>
        </p:nvSpPr>
        <p:spPr>
          <a:xfrm>
            <a:off x="8603894" y="6560477"/>
            <a:ext cx="170741"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sp>
        <p:nvSpPr>
          <p:cNvPr id="412" name="Shape 412"/>
          <p:cNvSpPr/>
          <p:nvPr>
            <p:ph type="body" idx="14"/>
          </p:nvPr>
        </p:nvSpPr>
        <p:spPr>
          <a:xfrm>
            <a:off x="0" y="-21557"/>
            <a:ext cx="9144000" cy="932689"/>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COMPLEX TECHNOLOGY LANDSCAPE</a:t>
            </a:r>
          </a:p>
        </p:txBody>
      </p:sp>
      <p:sp>
        <p:nvSpPr>
          <p:cNvPr id="413" name="Shape 413"/>
          <p:cNvSpPr/>
          <p:nvPr/>
        </p:nvSpPr>
        <p:spPr>
          <a:xfrm>
            <a:off x="235461" y="1732908"/>
            <a:ext cx="4701514" cy="42421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15900" indent="-215900" defTabSz="457200">
              <a:lnSpc>
                <a:spcPct val="200000"/>
              </a:lnSpc>
              <a:spcBef>
                <a:spcPts val="0"/>
              </a:spcBef>
              <a:buClr>
                <a:schemeClr val="accent2"/>
              </a:buClr>
              <a:buSzPct val="100000"/>
              <a:buFont typeface="Arial"/>
              <a:buChar char="•"/>
              <a:defRPr sz="2800">
                <a:solidFill>
                  <a:srgbClr val="000000"/>
                </a:solidFill>
                <a:latin typeface="+mn-lt"/>
                <a:ea typeface="+mn-ea"/>
                <a:cs typeface="+mn-cs"/>
                <a:sym typeface="Calibri"/>
              </a:defRPr>
            </a:pPr>
            <a:r>
              <a:t>NFC</a:t>
            </a:r>
          </a:p>
          <a:p>
            <a:pPr marL="215900" indent="-215900" defTabSz="457200">
              <a:lnSpc>
                <a:spcPct val="200000"/>
              </a:lnSpc>
              <a:spcBef>
                <a:spcPts val="0"/>
              </a:spcBef>
              <a:buClr>
                <a:schemeClr val="accent2"/>
              </a:buClr>
              <a:buSzPct val="100000"/>
              <a:buFont typeface="Arial"/>
              <a:buChar char="•"/>
              <a:defRPr sz="2800">
                <a:solidFill>
                  <a:srgbClr val="000000"/>
                </a:solidFill>
                <a:latin typeface="+mn-lt"/>
                <a:ea typeface="+mn-ea"/>
                <a:cs typeface="+mn-cs"/>
                <a:sym typeface="Calibri"/>
              </a:defRPr>
            </a:pPr>
            <a:r>
              <a:t>Wearables</a:t>
            </a:r>
          </a:p>
          <a:p>
            <a:pPr marL="215900" indent="-215900" defTabSz="457200">
              <a:lnSpc>
                <a:spcPct val="200000"/>
              </a:lnSpc>
              <a:spcBef>
                <a:spcPts val="0"/>
              </a:spcBef>
              <a:buClr>
                <a:schemeClr val="accent2"/>
              </a:buClr>
              <a:buSzPct val="100000"/>
              <a:buFont typeface="Arial"/>
              <a:buChar char="•"/>
              <a:defRPr sz="2800">
                <a:solidFill>
                  <a:srgbClr val="000000"/>
                </a:solidFill>
                <a:latin typeface="+mn-lt"/>
                <a:ea typeface="+mn-ea"/>
                <a:cs typeface="+mn-cs"/>
                <a:sym typeface="Calibri"/>
              </a:defRPr>
            </a:pPr>
            <a:r>
              <a:t>Beacons with BLE</a:t>
            </a:r>
          </a:p>
          <a:p>
            <a:pPr marL="215900" indent="-215900" defTabSz="457200">
              <a:lnSpc>
                <a:spcPct val="200000"/>
              </a:lnSpc>
              <a:spcBef>
                <a:spcPts val="0"/>
              </a:spcBef>
              <a:buClr>
                <a:schemeClr val="accent2"/>
              </a:buClr>
              <a:buSzPct val="100000"/>
              <a:buFont typeface="Arial"/>
              <a:buChar char="•"/>
              <a:defRPr sz="2800">
                <a:solidFill>
                  <a:srgbClr val="000000"/>
                </a:solidFill>
                <a:latin typeface="+mn-lt"/>
                <a:ea typeface="+mn-ea"/>
                <a:cs typeface="+mn-cs"/>
                <a:sym typeface="Calibri"/>
              </a:defRPr>
            </a:pPr>
            <a:r>
              <a:t>HCE</a:t>
            </a:r>
          </a:p>
        </p:txBody>
      </p:sp>
      <p:pic>
        <p:nvPicPr>
          <p:cNvPr id="414" name="apple-pay-filtered.jpeg"/>
          <p:cNvPicPr>
            <a:picLocks noChangeAspect="1"/>
          </p:cNvPicPr>
          <p:nvPr/>
        </p:nvPicPr>
        <p:blipFill>
          <a:blip r:embed="rId3">
            <a:extLst/>
          </a:blip>
          <a:srcRect l="4628" t="2066" r="46578" b="22171"/>
          <a:stretch>
            <a:fillRect/>
          </a:stretch>
        </p:blipFill>
        <p:spPr>
          <a:xfrm>
            <a:off x="3774460" y="922895"/>
            <a:ext cx="5399098" cy="5586035"/>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13">
                                            <p:bg/>
                                          </p:spTgt>
                                        </p:tgtEl>
                                        <p:attrNameLst>
                                          <p:attrName>style.visibility</p:attrName>
                                        </p:attrNameLst>
                                      </p:cBhvr>
                                      <p:to>
                                        <p:strVal val="visible"/>
                                      </p:to>
                                    </p:set>
                                    <p:anim calcmode="lin" valueType="num">
                                      <p:cBhvr>
                                        <p:cTn id="7" dur="500" fill="hold"/>
                                        <p:tgtEl>
                                          <p:spTgt spid="413">
                                            <p:bg/>
                                          </p:spTgt>
                                        </p:tgtEl>
                                        <p:attrNameLst>
                                          <p:attrName>ppt_w</p:attrName>
                                        </p:attrNameLst>
                                      </p:cBhvr>
                                      <p:tavLst>
                                        <p:tav tm="0">
                                          <p:val>
                                            <p:fltVal val="0"/>
                                          </p:val>
                                        </p:tav>
                                        <p:tav tm="100000">
                                          <p:val>
                                            <p:strVal val="#ppt_w"/>
                                          </p:val>
                                        </p:tav>
                                      </p:tavLst>
                                    </p:anim>
                                    <p:anim calcmode="lin" valueType="num">
                                      <p:cBhvr>
                                        <p:cTn id="8" dur="500" fill="hold"/>
                                        <p:tgtEl>
                                          <p:spTgt spid="413">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413">
                                            <p:txEl>
                                              <p:pRg st="0" end="0"/>
                                            </p:txEl>
                                          </p:spTgt>
                                        </p:tgtEl>
                                        <p:attrNameLst>
                                          <p:attrName>style.visibility</p:attrName>
                                        </p:attrNameLst>
                                      </p:cBhvr>
                                      <p:to>
                                        <p:strVal val="visible"/>
                                      </p:to>
                                    </p:set>
                                    <p:anim calcmode="lin" valueType="num">
                                      <p:cBhvr>
                                        <p:cTn id="11" dur="500" fill="hold"/>
                                        <p:tgtEl>
                                          <p:spTgt spid="41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413">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1" fill="hold">
                                  <p:stCondLst>
                                    <p:cond delay="0"/>
                                  </p:stCondLst>
                                  <p:iterate type="el" backwards="0">
                                    <p:tmAbs val="0"/>
                                  </p:iterate>
                                  <p:childTnLst>
                                    <p:set>
                                      <p:cBhvr>
                                        <p:cTn id="16" fill="hold"/>
                                        <p:tgtEl>
                                          <p:spTgt spid="413">
                                            <p:txEl>
                                              <p:pRg st="1" end="1"/>
                                            </p:txEl>
                                          </p:spTgt>
                                        </p:tgtEl>
                                        <p:attrNameLst>
                                          <p:attrName>style.visibility</p:attrName>
                                        </p:attrNameLst>
                                      </p:cBhvr>
                                      <p:to>
                                        <p:strVal val="visible"/>
                                      </p:to>
                                    </p:set>
                                    <p:anim calcmode="lin" valueType="num">
                                      <p:cBhvr>
                                        <p:cTn id="17" dur="500" fill="hold"/>
                                        <p:tgtEl>
                                          <p:spTgt spid="413">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413">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1" fill="hold">
                                  <p:stCondLst>
                                    <p:cond delay="0"/>
                                  </p:stCondLst>
                                  <p:iterate type="el" backwards="0">
                                    <p:tmAbs val="0"/>
                                  </p:iterate>
                                  <p:childTnLst>
                                    <p:set>
                                      <p:cBhvr>
                                        <p:cTn id="22" fill="hold"/>
                                        <p:tgtEl>
                                          <p:spTgt spid="413">
                                            <p:txEl>
                                              <p:pRg st="2" end="2"/>
                                            </p:txEl>
                                          </p:spTgt>
                                        </p:tgtEl>
                                        <p:attrNameLst>
                                          <p:attrName>style.visibility</p:attrName>
                                        </p:attrNameLst>
                                      </p:cBhvr>
                                      <p:to>
                                        <p:strVal val="visible"/>
                                      </p:to>
                                    </p:set>
                                    <p:anim calcmode="lin" valueType="num">
                                      <p:cBhvr>
                                        <p:cTn id="23" dur="500" fill="hold"/>
                                        <p:tgtEl>
                                          <p:spTgt spid="41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413">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1" fill="hold">
                                  <p:stCondLst>
                                    <p:cond delay="0"/>
                                  </p:stCondLst>
                                  <p:iterate type="el" backwards="0">
                                    <p:tmAbs val="0"/>
                                  </p:iterate>
                                  <p:childTnLst>
                                    <p:set>
                                      <p:cBhvr>
                                        <p:cTn id="28" fill="hold"/>
                                        <p:tgtEl>
                                          <p:spTgt spid="413">
                                            <p:txEl>
                                              <p:pRg st="3" end="3"/>
                                            </p:txEl>
                                          </p:spTgt>
                                        </p:tgtEl>
                                        <p:attrNameLst>
                                          <p:attrName>style.visibility</p:attrName>
                                        </p:attrNameLst>
                                      </p:cBhvr>
                                      <p:to>
                                        <p:strVal val="visible"/>
                                      </p:to>
                                    </p:set>
                                    <p:anim calcmode="lin" valueType="num">
                                      <p:cBhvr>
                                        <p:cTn id="29" dur="500" fill="hold"/>
                                        <p:tgtEl>
                                          <p:spTgt spid="413">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413">
                                            <p:txEl>
                                              <p:pRg st="3" end="3"/>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3" grpId="1"/>
    </p:bldLst>
  </p:timing>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solidFill>
          <a:schemeClr val="accent2"/>
        </a:solidFill>
      </p:bgPr>
    </p:bg>
    <p:spTree>
      <p:nvGrpSpPr>
        <p:cNvPr id="1" name=""/>
        <p:cNvGrpSpPr/>
        <p:nvPr/>
      </p:nvGrpSpPr>
      <p:grpSpPr>
        <a:xfrm>
          <a:off x="0" y="0"/>
          <a:ext cx="0" cy="0"/>
          <a:chOff x="0" y="0"/>
          <a:chExt cx="0" cy="0"/>
        </a:xfrm>
      </p:grpSpPr>
      <p:sp>
        <p:nvSpPr>
          <p:cNvPr id="788" name="Shape 788"/>
          <p:cNvSpPr/>
          <p:nvPr>
            <p:ph type="body" sz="quarter" idx="1"/>
          </p:nvPr>
        </p:nvSpPr>
        <p:spPr>
          <a:xfrm>
            <a:off x="2689753" y="2667653"/>
            <a:ext cx="7574494" cy="1235261"/>
          </a:xfrm>
          <a:prstGeom prst="rect">
            <a:avLst/>
          </a:prstGeom>
        </p:spPr>
        <p:txBody>
          <a:bodyPr/>
          <a:lstStyle>
            <a:lvl1pPr>
              <a:defRPr sz="4500"/>
            </a:lvl1pPr>
          </a:lstStyle>
          <a:p>
            <a:pPr/>
            <a:r>
              <a:t>THANK YOU</a:t>
            </a:r>
          </a:p>
        </p:txBody>
      </p:sp>
      <p:sp>
        <p:nvSpPr>
          <p:cNvPr id="789" name="Shape 789"/>
          <p:cNvSpPr/>
          <p:nvPr>
            <p:ph type="sldNum" sz="quarter" idx="2"/>
          </p:nvPr>
        </p:nvSpPr>
        <p:spPr>
          <a:xfrm>
            <a:off x="8537293" y="6560477"/>
            <a:ext cx="237342"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0" name="Shape 790"/>
          <p:cNvSpPr/>
          <p:nvPr/>
        </p:nvSpPr>
        <p:spPr>
          <a:xfrm>
            <a:off x="2776395" y="5607350"/>
            <a:ext cx="7574494" cy="123526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457200">
              <a:lnSpc>
                <a:spcPct val="100000"/>
              </a:lnSpc>
              <a:spcBef>
                <a:spcPts val="400"/>
              </a:spcBef>
              <a:defRPr cap="all" sz="1800">
                <a:solidFill>
                  <a:srgbClr val="FFFFFF"/>
                </a:solidFill>
              </a:defRPr>
            </a:pPr>
            <a:r>
              <a:t>KONRAD HEFELLE</a:t>
            </a:r>
          </a:p>
          <a:p>
            <a:pPr defTabSz="457200">
              <a:lnSpc>
                <a:spcPct val="100000"/>
              </a:lnSpc>
              <a:spcBef>
                <a:spcPts val="300"/>
              </a:spcBef>
              <a:defRPr>
                <a:solidFill>
                  <a:srgbClr val="FFFFFF"/>
                </a:solidFill>
              </a:defRPr>
            </a:pPr>
            <a:r>
              <a:rPr>
                <a:uFill>
                  <a:solidFill>
                    <a:srgbClr val="32B6CE"/>
                  </a:solidFill>
                </a:uFill>
                <a:hlinkClick r:id="rId3" invalidUrl="" action="" tgtFrame="" tooltip="" history="1" highlightClick="0" endSnd="0"/>
              </a:rPr>
              <a:t>Konrad_Hefelle@epam.com</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8" name="klarna.jpg"/>
          <p:cNvPicPr>
            <a:picLocks noChangeAspect="1"/>
          </p:cNvPicPr>
          <p:nvPr/>
        </p:nvPicPr>
        <p:blipFill>
          <a:blip r:embed="rId3">
            <a:extLst/>
          </a:blip>
          <a:stretch>
            <a:fillRect/>
          </a:stretch>
        </p:blipFill>
        <p:spPr>
          <a:xfrm>
            <a:off x="3998094" y="1667128"/>
            <a:ext cx="1741249" cy="673411"/>
          </a:xfrm>
          <a:prstGeom prst="rect">
            <a:avLst/>
          </a:prstGeom>
          <a:ln w="12700">
            <a:miter lim="400000"/>
          </a:ln>
        </p:spPr>
      </p:pic>
      <p:pic>
        <p:nvPicPr>
          <p:cNvPr id="419" name="76_new-paypal-logo.jpg"/>
          <p:cNvPicPr>
            <a:picLocks noChangeAspect="1"/>
          </p:cNvPicPr>
          <p:nvPr/>
        </p:nvPicPr>
        <p:blipFill>
          <a:blip r:embed="rId4">
            <a:extLst/>
          </a:blip>
          <a:stretch>
            <a:fillRect/>
          </a:stretch>
        </p:blipFill>
        <p:spPr>
          <a:xfrm>
            <a:off x="4002856" y="3093134"/>
            <a:ext cx="1741249" cy="1451583"/>
          </a:xfrm>
          <a:prstGeom prst="rect">
            <a:avLst/>
          </a:prstGeom>
          <a:ln w="12700">
            <a:miter lim="400000"/>
          </a:ln>
        </p:spPr>
      </p:pic>
      <p:pic>
        <p:nvPicPr>
          <p:cNvPr id="420" name="Paymit_Schutzzone_CMYK_solo.jpg"/>
          <p:cNvPicPr>
            <a:picLocks noChangeAspect="1"/>
          </p:cNvPicPr>
          <p:nvPr/>
        </p:nvPicPr>
        <p:blipFill>
          <a:blip r:embed="rId5">
            <a:extLst/>
          </a:blip>
          <a:stretch>
            <a:fillRect/>
          </a:stretch>
        </p:blipFill>
        <p:spPr>
          <a:xfrm>
            <a:off x="6409549" y="2139326"/>
            <a:ext cx="2116876" cy="1062982"/>
          </a:xfrm>
          <a:prstGeom prst="rect">
            <a:avLst/>
          </a:prstGeom>
          <a:ln w="12700">
            <a:miter lim="400000"/>
          </a:ln>
        </p:spPr>
      </p:pic>
      <p:pic>
        <p:nvPicPr>
          <p:cNvPr id="421" name="Google_Wallet.jpg"/>
          <p:cNvPicPr>
            <a:picLocks noChangeAspect="1"/>
          </p:cNvPicPr>
          <p:nvPr/>
        </p:nvPicPr>
        <p:blipFill>
          <a:blip r:embed="rId6">
            <a:extLst/>
          </a:blip>
          <a:stretch>
            <a:fillRect/>
          </a:stretch>
        </p:blipFill>
        <p:spPr>
          <a:xfrm>
            <a:off x="5450886" y="2872413"/>
            <a:ext cx="2116876" cy="1407497"/>
          </a:xfrm>
          <a:prstGeom prst="rect">
            <a:avLst/>
          </a:prstGeom>
          <a:ln w="12700">
            <a:miter lim="400000"/>
          </a:ln>
        </p:spPr>
      </p:pic>
      <p:sp>
        <p:nvSpPr>
          <p:cNvPr id="422" name="Shape 422"/>
          <p:cNvSpPr/>
          <p:nvPr>
            <p:ph type="sldNum" sz="quarter" idx="2"/>
          </p:nvPr>
        </p:nvSpPr>
        <p:spPr>
          <a:xfrm>
            <a:off x="8603894" y="6560477"/>
            <a:ext cx="170741"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3" name="Shape 423"/>
          <p:cNvSpPr/>
          <p:nvPr>
            <p:ph type="body" sz="quarter" idx="1"/>
          </p:nvPr>
        </p:nvSpPr>
        <p:spPr>
          <a:xfrm>
            <a:off x="0" y="-1"/>
            <a:ext cx="9144000" cy="932690"/>
          </a:xfrm>
          <a:prstGeom prst="rect">
            <a:avLst/>
          </a:prstGeom>
        </p:spPr>
        <p:txBody>
          <a:bodyPr/>
          <a:lstStyle/>
          <a:p>
            <a:pPr/>
            <a:r>
              <a:t>FIERCE COMPETITION</a:t>
            </a:r>
          </a:p>
        </p:txBody>
      </p:sp>
      <p:pic>
        <p:nvPicPr>
          <p:cNvPr id="424" name="senmo.png"/>
          <p:cNvPicPr>
            <a:picLocks noChangeAspect="1"/>
          </p:cNvPicPr>
          <p:nvPr/>
        </p:nvPicPr>
        <p:blipFill>
          <a:blip r:embed="rId7">
            <a:extLst/>
          </a:blip>
          <a:stretch>
            <a:fillRect/>
          </a:stretch>
        </p:blipFill>
        <p:spPr>
          <a:xfrm>
            <a:off x="6374047" y="5042910"/>
            <a:ext cx="1805663" cy="564270"/>
          </a:xfrm>
          <a:prstGeom prst="rect">
            <a:avLst/>
          </a:prstGeom>
          <a:ln w="12700">
            <a:miter lim="400000"/>
          </a:ln>
        </p:spPr>
      </p:pic>
      <p:pic>
        <p:nvPicPr>
          <p:cNvPr id="425" name="speedpay.png"/>
          <p:cNvPicPr>
            <a:picLocks noChangeAspect="1"/>
          </p:cNvPicPr>
          <p:nvPr/>
        </p:nvPicPr>
        <p:blipFill>
          <a:blip r:embed="rId8">
            <a:extLst/>
          </a:blip>
          <a:stretch>
            <a:fillRect/>
          </a:stretch>
        </p:blipFill>
        <p:spPr>
          <a:xfrm>
            <a:off x="7269133" y="3028336"/>
            <a:ext cx="1149169" cy="1062981"/>
          </a:xfrm>
          <a:prstGeom prst="rect">
            <a:avLst/>
          </a:prstGeom>
          <a:ln w="12700">
            <a:miter lim="400000"/>
          </a:ln>
        </p:spPr>
      </p:pic>
      <p:pic>
        <p:nvPicPr>
          <p:cNvPr id="426" name="mobilepay_online.png"/>
          <p:cNvPicPr>
            <a:picLocks noChangeAspect="1"/>
          </p:cNvPicPr>
          <p:nvPr/>
        </p:nvPicPr>
        <p:blipFill>
          <a:blip r:embed="rId9">
            <a:extLst/>
          </a:blip>
          <a:stretch>
            <a:fillRect/>
          </a:stretch>
        </p:blipFill>
        <p:spPr>
          <a:xfrm>
            <a:off x="5910429" y="4179649"/>
            <a:ext cx="2732900" cy="854386"/>
          </a:xfrm>
          <a:prstGeom prst="rect">
            <a:avLst/>
          </a:prstGeom>
          <a:ln w="12700">
            <a:miter lim="400000"/>
          </a:ln>
        </p:spPr>
      </p:pic>
      <p:pic>
        <p:nvPicPr>
          <p:cNvPr id="427" name="SAMSUNGPAY.png"/>
          <p:cNvPicPr>
            <a:picLocks noChangeAspect="1"/>
          </p:cNvPicPr>
          <p:nvPr/>
        </p:nvPicPr>
        <p:blipFill>
          <a:blip r:embed="rId10">
            <a:extLst/>
          </a:blip>
          <a:stretch>
            <a:fillRect/>
          </a:stretch>
        </p:blipFill>
        <p:spPr>
          <a:xfrm>
            <a:off x="7377373" y="1350867"/>
            <a:ext cx="932689" cy="932689"/>
          </a:xfrm>
          <a:prstGeom prst="rect">
            <a:avLst/>
          </a:prstGeom>
          <a:ln w="12700">
            <a:miter lim="400000"/>
          </a:ln>
        </p:spPr>
      </p:pic>
      <p:pic>
        <p:nvPicPr>
          <p:cNvPr id="428" name="ApplePayLogo.jpg"/>
          <p:cNvPicPr>
            <a:picLocks noChangeAspect="1"/>
          </p:cNvPicPr>
          <p:nvPr/>
        </p:nvPicPr>
        <p:blipFill>
          <a:blip r:embed="rId11">
            <a:extLst/>
          </a:blip>
          <a:stretch>
            <a:fillRect/>
          </a:stretch>
        </p:blipFill>
        <p:spPr>
          <a:xfrm>
            <a:off x="5794106" y="1569445"/>
            <a:ext cx="1430435" cy="771094"/>
          </a:xfrm>
          <a:prstGeom prst="rect">
            <a:avLst/>
          </a:prstGeom>
          <a:ln w="12700">
            <a:miter lim="400000"/>
          </a:ln>
        </p:spPr>
      </p:pic>
      <p:pic>
        <p:nvPicPr>
          <p:cNvPr id="429" name="uber-logo-transparent.png"/>
          <p:cNvPicPr>
            <a:picLocks noChangeAspect="1"/>
          </p:cNvPicPr>
          <p:nvPr/>
        </p:nvPicPr>
        <p:blipFill>
          <a:blip r:embed="rId12">
            <a:extLst/>
          </a:blip>
          <a:stretch>
            <a:fillRect/>
          </a:stretch>
        </p:blipFill>
        <p:spPr>
          <a:xfrm>
            <a:off x="3452363" y="4321733"/>
            <a:ext cx="1692809" cy="1128539"/>
          </a:xfrm>
          <a:prstGeom prst="rect">
            <a:avLst/>
          </a:prstGeom>
          <a:ln w="12700">
            <a:miter lim="400000"/>
          </a:ln>
        </p:spPr>
      </p:pic>
      <p:pic>
        <p:nvPicPr>
          <p:cNvPr id="430" name="Square_Logo_Landscape.png"/>
          <p:cNvPicPr>
            <a:picLocks noChangeAspect="1"/>
          </p:cNvPicPr>
          <p:nvPr/>
        </p:nvPicPr>
        <p:blipFill>
          <a:blip r:embed="rId13">
            <a:extLst/>
          </a:blip>
          <a:stretch>
            <a:fillRect/>
          </a:stretch>
        </p:blipFill>
        <p:spPr>
          <a:xfrm>
            <a:off x="4395897" y="5286019"/>
            <a:ext cx="1993565" cy="854386"/>
          </a:xfrm>
          <a:prstGeom prst="rect">
            <a:avLst/>
          </a:prstGeom>
          <a:ln w="12700">
            <a:miter lim="400000"/>
          </a:ln>
        </p:spPr>
      </p:pic>
      <p:pic>
        <p:nvPicPr>
          <p:cNvPr id="431" name="Starbucks.png"/>
          <p:cNvPicPr>
            <a:picLocks noChangeAspect="1"/>
          </p:cNvPicPr>
          <p:nvPr/>
        </p:nvPicPr>
        <p:blipFill>
          <a:blip r:embed="rId14">
            <a:extLst/>
          </a:blip>
          <a:stretch>
            <a:fillRect/>
          </a:stretch>
        </p:blipFill>
        <p:spPr>
          <a:xfrm>
            <a:off x="4843732" y="4170784"/>
            <a:ext cx="1430436" cy="1430436"/>
          </a:xfrm>
          <a:prstGeom prst="rect">
            <a:avLst/>
          </a:prstGeom>
          <a:ln w="12700">
            <a:miter lim="400000"/>
          </a:ln>
        </p:spPr>
      </p:pic>
      <p:pic>
        <p:nvPicPr>
          <p:cNvPr id="432" name="Snapcash_4306272.png"/>
          <p:cNvPicPr>
            <a:picLocks noChangeAspect="1"/>
          </p:cNvPicPr>
          <p:nvPr/>
        </p:nvPicPr>
        <p:blipFill>
          <a:blip r:embed="rId15">
            <a:extLst/>
          </a:blip>
          <a:stretch>
            <a:fillRect/>
          </a:stretch>
        </p:blipFill>
        <p:spPr>
          <a:xfrm>
            <a:off x="5320561" y="3363173"/>
            <a:ext cx="552978" cy="552978"/>
          </a:xfrm>
          <a:prstGeom prst="rect">
            <a:avLst/>
          </a:prstGeom>
          <a:ln w="12700">
            <a:miter lim="400000"/>
          </a:ln>
        </p:spPr>
      </p:pic>
      <p:pic>
        <p:nvPicPr>
          <p:cNvPr id="433" name="mc.png"/>
          <p:cNvPicPr>
            <a:picLocks noChangeAspect="1"/>
          </p:cNvPicPr>
          <p:nvPr/>
        </p:nvPicPr>
        <p:blipFill>
          <a:blip r:embed="rId16">
            <a:extLst/>
          </a:blip>
          <a:stretch>
            <a:fillRect/>
          </a:stretch>
        </p:blipFill>
        <p:spPr>
          <a:xfrm>
            <a:off x="3080630" y="2298993"/>
            <a:ext cx="1430436" cy="1231927"/>
          </a:xfrm>
          <a:prstGeom prst="rect">
            <a:avLst/>
          </a:prstGeom>
          <a:ln w="12700">
            <a:miter lim="400000"/>
          </a:ln>
        </p:spPr>
      </p:pic>
      <p:pic>
        <p:nvPicPr>
          <p:cNvPr id="434" name="vias.png"/>
          <p:cNvPicPr>
            <a:picLocks noChangeAspect="1"/>
          </p:cNvPicPr>
          <p:nvPr/>
        </p:nvPicPr>
        <p:blipFill>
          <a:blip r:embed="rId17">
            <a:extLst/>
          </a:blip>
          <a:stretch>
            <a:fillRect/>
          </a:stretch>
        </p:blipFill>
        <p:spPr>
          <a:xfrm>
            <a:off x="4712545" y="2434701"/>
            <a:ext cx="1692809" cy="564271"/>
          </a:xfrm>
          <a:prstGeom prst="rect">
            <a:avLst/>
          </a:prstGeom>
          <a:ln w="12700">
            <a:miter lim="400000"/>
          </a:ln>
        </p:spPr>
      </p:pic>
      <p:sp>
        <p:nvSpPr>
          <p:cNvPr id="435" name="Shape 435"/>
          <p:cNvSpPr/>
          <p:nvPr/>
        </p:nvSpPr>
        <p:spPr>
          <a:xfrm>
            <a:off x="247117" y="1803744"/>
            <a:ext cx="3090294" cy="320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173736" indent="-173736">
              <a:buClr>
                <a:srgbClr val="2FC2D9"/>
              </a:buClr>
              <a:buSzPct val="100000"/>
              <a:buFont typeface="Arial"/>
              <a:buChar char="•"/>
              <a:defRPr sz="2200"/>
            </a:pPr>
            <a:r>
              <a:t>Telcos</a:t>
            </a:r>
          </a:p>
          <a:p>
            <a:pPr marL="173736" indent="-173736">
              <a:buClr>
                <a:srgbClr val="2FC2D9"/>
              </a:buClr>
              <a:buSzPct val="100000"/>
              <a:buFont typeface="Arial"/>
              <a:buChar char="•"/>
              <a:defRPr sz="2200"/>
            </a:pPr>
            <a:r>
              <a:t>Retailers</a:t>
            </a:r>
          </a:p>
          <a:p>
            <a:pPr marL="173736" indent="-173736">
              <a:buClr>
                <a:srgbClr val="2FC2D9"/>
              </a:buClr>
              <a:buSzPct val="100000"/>
              <a:buFont typeface="Arial"/>
              <a:buChar char="•"/>
              <a:defRPr sz="2200"/>
            </a:pPr>
            <a:r>
              <a:t>Tech giants</a:t>
            </a:r>
          </a:p>
          <a:p>
            <a:pPr marL="173736" indent="-173736">
              <a:buClr>
                <a:srgbClr val="2FC2D9"/>
              </a:buClr>
              <a:buSzPct val="100000"/>
              <a:buFont typeface="Arial"/>
              <a:buChar char="•"/>
              <a:defRPr sz="2200"/>
            </a:pPr>
            <a:r>
              <a:t>Startups</a:t>
            </a:r>
          </a:p>
          <a:p>
            <a:pPr marL="173736" indent="-173736">
              <a:buClr>
                <a:srgbClr val="2FC2D9"/>
              </a:buClr>
              <a:buSzPct val="100000"/>
              <a:buFont typeface="Arial"/>
              <a:buChar char="•"/>
              <a:defRPr sz="2200"/>
            </a:pPr>
            <a:r>
              <a:t>Banks</a:t>
            </a:r>
          </a:p>
          <a:p>
            <a:pPr marL="173736" indent="-173736">
              <a:buClr>
                <a:srgbClr val="2FC2D9"/>
              </a:buClr>
              <a:buSzPct val="100000"/>
              <a:buFont typeface="Arial"/>
              <a:buChar char="•"/>
              <a:defRPr sz="2200"/>
            </a:pPr>
            <a:r>
              <a:t>Credit card companies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35"/>
                                        </p:tgtEl>
                                        <p:attrNameLst>
                                          <p:attrName>style.visibility</p:attrName>
                                        </p:attrNameLst>
                                      </p:cBhvr>
                                      <p:to>
                                        <p:strVal val="visible"/>
                                      </p:to>
                                    </p:set>
                                    <p:anim calcmode="lin" valueType="num">
                                      <p:cBhvr>
                                        <p:cTn id="7" dur="500" fill="hold"/>
                                        <p:tgtEl>
                                          <p:spTgt spid="435"/>
                                        </p:tgtEl>
                                        <p:attrNameLst>
                                          <p:attrName>ppt_w</p:attrName>
                                        </p:attrNameLst>
                                      </p:cBhvr>
                                      <p:tavLst>
                                        <p:tav tm="0">
                                          <p:val>
                                            <p:fltVal val="0"/>
                                          </p:val>
                                        </p:tav>
                                        <p:tav tm="100000">
                                          <p:val>
                                            <p:strVal val="#ppt_w"/>
                                          </p:val>
                                        </p:tav>
                                      </p:tavLst>
                                    </p:anim>
                                    <p:anim calcmode="lin" valueType="num">
                                      <p:cBhvr>
                                        <p:cTn id="8" dur="500" fill="hold"/>
                                        <p:tgtEl>
                                          <p:spTgt spid="43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1000"/>
                                  </p:stCondLst>
                                  <p:iterate type="el" backwards="0">
                                    <p:tmAbs val="0"/>
                                  </p:iterate>
                                  <p:childTnLst>
                                    <p:set>
                                      <p:cBhvr>
                                        <p:cTn id="11" fill="hold"/>
                                        <p:tgtEl>
                                          <p:spTgt spid="433"/>
                                        </p:tgtEl>
                                        <p:attrNameLst>
                                          <p:attrName>style.visibility</p:attrName>
                                        </p:attrNameLst>
                                      </p:cBhvr>
                                      <p:to>
                                        <p:strVal val="visible"/>
                                      </p:to>
                                    </p:set>
                                    <p:anim calcmode="lin" valueType="num">
                                      <p:cBhvr>
                                        <p:cTn id="12" dur="500" fill="hold"/>
                                        <p:tgtEl>
                                          <p:spTgt spid="433"/>
                                        </p:tgtEl>
                                        <p:attrNameLst>
                                          <p:attrName>ppt_w</p:attrName>
                                        </p:attrNameLst>
                                      </p:cBhvr>
                                      <p:tavLst>
                                        <p:tav tm="0">
                                          <p:val>
                                            <p:fltVal val="0"/>
                                          </p:val>
                                        </p:tav>
                                        <p:tav tm="100000">
                                          <p:val>
                                            <p:strVal val="#ppt_w"/>
                                          </p:val>
                                        </p:tav>
                                      </p:tavLst>
                                    </p:anim>
                                    <p:anim calcmode="lin" valueType="num">
                                      <p:cBhvr>
                                        <p:cTn id="13" dur="500" fill="hold"/>
                                        <p:tgtEl>
                                          <p:spTgt spid="433"/>
                                        </p:tgtEl>
                                        <p:attrNameLst>
                                          <p:attrName>ppt_h</p:attrName>
                                        </p:attrNameLst>
                                      </p:cBhvr>
                                      <p:tavLst>
                                        <p:tav tm="0">
                                          <p:val>
                                            <p:fltVal val="0"/>
                                          </p:val>
                                        </p:tav>
                                        <p:tav tm="100000">
                                          <p:val>
                                            <p:strVal val="#ppt_h"/>
                                          </p:val>
                                        </p:tav>
                                      </p:tavLst>
                                    </p:anim>
                                  </p:childTnLst>
                                </p:cTn>
                              </p:par>
                            </p:childTnLst>
                          </p:cTn>
                        </p:par>
                        <p:par>
                          <p:cTn id="14" fill="hold">
                            <p:stCondLst>
                              <p:cond delay="2000"/>
                            </p:stCondLst>
                            <p:childTnLst>
                              <p:par>
                                <p:cTn id="15" presetClass="entr" nodeType="afterEffect" presetSubtype="16" presetID="23" grpId="3" fill="hold">
                                  <p:stCondLst>
                                    <p:cond delay="200"/>
                                  </p:stCondLst>
                                  <p:iterate type="el" backwards="0">
                                    <p:tmAbs val="0"/>
                                  </p:iterate>
                                  <p:childTnLst>
                                    <p:set>
                                      <p:cBhvr>
                                        <p:cTn id="16" fill="hold"/>
                                        <p:tgtEl>
                                          <p:spTgt spid="434"/>
                                        </p:tgtEl>
                                        <p:attrNameLst>
                                          <p:attrName>style.visibility</p:attrName>
                                        </p:attrNameLst>
                                      </p:cBhvr>
                                      <p:to>
                                        <p:strVal val="visible"/>
                                      </p:to>
                                    </p:set>
                                    <p:anim calcmode="lin" valueType="num">
                                      <p:cBhvr>
                                        <p:cTn id="17" dur="500" fill="hold"/>
                                        <p:tgtEl>
                                          <p:spTgt spid="434"/>
                                        </p:tgtEl>
                                        <p:attrNameLst>
                                          <p:attrName>ppt_w</p:attrName>
                                        </p:attrNameLst>
                                      </p:cBhvr>
                                      <p:tavLst>
                                        <p:tav tm="0">
                                          <p:val>
                                            <p:fltVal val="0"/>
                                          </p:val>
                                        </p:tav>
                                        <p:tav tm="100000">
                                          <p:val>
                                            <p:strVal val="#ppt_w"/>
                                          </p:val>
                                        </p:tav>
                                      </p:tavLst>
                                    </p:anim>
                                    <p:anim calcmode="lin" valueType="num">
                                      <p:cBhvr>
                                        <p:cTn id="18" dur="500" fill="hold"/>
                                        <p:tgtEl>
                                          <p:spTgt spid="434"/>
                                        </p:tgtEl>
                                        <p:attrNameLst>
                                          <p:attrName>ppt_h</p:attrName>
                                        </p:attrNameLst>
                                      </p:cBhvr>
                                      <p:tavLst>
                                        <p:tav tm="0">
                                          <p:val>
                                            <p:fltVal val="0"/>
                                          </p:val>
                                        </p:tav>
                                        <p:tav tm="100000">
                                          <p:val>
                                            <p:strVal val="#ppt_h"/>
                                          </p:val>
                                        </p:tav>
                                      </p:tavLst>
                                    </p:anim>
                                  </p:childTnLst>
                                </p:cTn>
                              </p:par>
                            </p:childTnLst>
                          </p:cTn>
                        </p:par>
                        <p:par>
                          <p:cTn id="19" fill="hold">
                            <p:stCondLst>
                              <p:cond delay="2700"/>
                            </p:stCondLst>
                            <p:childTnLst>
                              <p:par>
                                <p:cTn id="20" presetClass="entr" nodeType="afterEffect" presetSubtype="16" presetID="23" grpId="4" fill="hold">
                                  <p:stCondLst>
                                    <p:cond delay="200"/>
                                  </p:stCondLst>
                                  <p:iterate type="el" backwards="0">
                                    <p:tmAbs val="0"/>
                                  </p:iterate>
                                  <p:childTnLst>
                                    <p:set>
                                      <p:cBhvr>
                                        <p:cTn id="21" fill="hold"/>
                                        <p:tgtEl>
                                          <p:spTgt spid="427"/>
                                        </p:tgtEl>
                                        <p:attrNameLst>
                                          <p:attrName>style.visibility</p:attrName>
                                        </p:attrNameLst>
                                      </p:cBhvr>
                                      <p:to>
                                        <p:strVal val="visible"/>
                                      </p:to>
                                    </p:set>
                                    <p:anim calcmode="lin" valueType="num">
                                      <p:cBhvr>
                                        <p:cTn id="22" dur="500" fill="hold"/>
                                        <p:tgtEl>
                                          <p:spTgt spid="427"/>
                                        </p:tgtEl>
                                        <p:attrNameLst>
                                          <p:attrName>ppt_w</p:attrName>
                                        </p:attrNameLst>
                                      </p:cBhvr>
                                      <p:tavLst>
                                        <p:tav tm="0">
                                          <p:val>
                                            <p:fltVal val="0"/>
                                          </p:val>
                                        </p:tav>
                                        <p:tav tm="100000">
                                          <p:val>
                                            <p:strVal val="#ppt_w"/>
                                          </p:val>
                                        </p:tav>
                                      </p:tavLst>
                                    </p:anim>
                                    <p:anim calcmode="lin" valueType="num">
                                      <p:cBhvr>
                                        <p:cTn id="23" dur="500" fill="hold"/>
                                        <p:tgtEl>
                                          <p:spTgt spid="427"/>
                                        </p:tgtEl>
                                        <p:attrNameLst>
                                          <p:attrName>ppt_h</p:attrName>
                                        </p:attrNameLst>
                                      </p:cBhvr>
                                      <p:tavLst>
                                        <p:tav tm="0">
                                          <p:val>
                                            <p:fltVal val="0"/>
                                          </p:val>
                                        </p:tav>
                                        <p:tav tm="100000">
                                          <p:val>
                                            <p:strVal val="#ppt_h"/>
                                          </p:val>
                                        </p:tav>
                                      </p:tavLst>
                                    </p:anim>
                                  </p:childTnLst>
                                </p:cTn>
                              </p:par>
                            </p:childTnLst>
                          </p:cTn>
                        </p:par>
                        <p:par>
                          <p:cTn id="24" fill="hold">
                            <p:stCondLst>
                              <p:cond delay="3400"/>
                            </p:stCondLst>
                            <p:childTnLst>
                              <p:par>
                                <p:cTn id="25" presetClass="entr" nodeType="afterEffect" presetSubtype="16" presetID="23" grpId="5" fill="hold">
                                  <p:stCondLst>
                                    <p:cond delay="200"/>
                                  </p:stCondLst>
                                  <p:iterate type="el" backwards="0">
                                    <p:tmAbs val="0"/>
                                  </p:iterate>
                                  <p:childTnLst>
                                    <p:set>
                                      <p:cBhvr>
                                        <p:cTn id="26" fill="hold"/>
                                        <p:tgtEl>
                                          <p:spTgt spid="428"/>
                                        </p:tgtEl>
                                        <p:attrNameLst>
                                          <p:attrName>style.visibility</p:attrName>
                                        </p:attrNameLst>
                                      </p:cBhvr>
                                      <p:to>
                                        <p:strVal val="visible"/>
                                      </p:to>
                                    </p:set>
                                    <p:anim calcmode="lin" valueType="num">
                                      <p:cBhvr>
                                        <p:cTn id="27" dur="500" fill="hold"/>
                                        <p:tgtEl>
                                          <p:spTgt spid="428"/>
                                        </p:tgtEl>
                                        <p:attrNameLst>
                                          <p:attrName>ppt_w</p:attrName>
                                        </p:attrNameLst>
                                      </p:cBhvr>
                                      <p:tavLst>
                                        <p:tav tm="0">
                                          <p:val>
                                            <p:fltVal val="0"/>
                                          </p:val>
                                        </p:tav>
                                        <p:tav tm="100000">
                                          <p:val>
                                            <p:strVal val="#ppt_w"/>
                                          </p:val>
                                        </p:tav>
                                      </p:tavLst>
                                    </p:anim>
                                    <p:anim calcmode="lin" valueType="num">
                                      <p:cBhvr>
                                        <p:cTn id="28" dur="500" fill="hold"/>
                                        <p:tgtEl>
                                          <p:spTgt spid="428"/>
                                        </p:tgtEl>
                                        <p:attrNameLst>
                                          <p:attrName>ppt_h</p:attrName>
                                        </p:attrNameLst>
                                      </p:cBhvr>
                                      <p:tavLst>
                                        <p:tav tm="0">
                                          <p:val>
                                            <p:fltVal val="0"/>
                                          </p:val>
                                        </p:tav>
                                        <p:tav tm="100000">
                                          <p:val>
                                            <p:strVal val="#ppt_h"/>
                                          </p:val>
                                        </p:tav>
                                      </p:tavLst>
                                    </p:anim>
                                  </p:childTnLst>
                                </p:cTn>
                              </p:par>
                            </p:childTnLst>
                          </p:cTn>
                        </p:par>
                        <p:par>
                          <p:cTn id="29" fill="hold">
                            <p:stCondLst>
                              <p:cond delay="4100"/>
                            </p:stCondLst>
                            <p:childTnLst>
                              <p:par>
                                <p:cTn id="30" presetClass="entr" nodeType="afterEffect" presetSubtype="16" presetID="23" grpId="6" fill="hold">
                                  <p:stCondLst>
                                    <p:cond delay="200"/>
                                  </p:stCondLst>
                                  <p:iterate type="el" backwards="0">
                                    <p:tmAbs val="0"/>
                                  </p:iterate>
                                  <p:childTnLst>
                                    <p:set>
                                      <p:cBhvr>
                                        <p:cTn id="31" fill="hold"/>
                                        <p:tgtEl>
                                          <p:spTgt spid="420"/>
                                        </p:tgtEl>
                                        <p:attrNameLst>
                                          <p:attrName>style.visibility</p:attrName>
                                        </p:attrNameLst>
                                      </p:cBhvr>
                                      <p:to>
                                        <p:strVal val="visible"/>
                                      </p:to>
                                    </p:set>
                                    <p:anim calcmode="lin" valueType="num">
                                      <p:cBhvr>
                                        <p:cTn id="32" dur="500" fill="hold"/>
                                        <p:tgtEl>
                                          <p:spTgt spid="420"/>
                                        </p:tgtEl>
                                        <p:attrNameLst>
                                          <p:attrName>ppt_w</p:attrName>
                                        </p:attrNameLst>
                                      </p:cBhvr>
                                      <p:tavLst>
                                        <p:tav tm="0">
                                          <p:val>
                                            <p:fltVal val="0"/>
                                          </p:val>
                                        </p:tav>
                                        <p:tav tm="100000">
                                          <p:val>
                                            <p:strVal val="#ppt_w"/>
                                          </p:val>
                                        </p:tav>
                                      </p:tavLst>
                                    </p:anim>
                                    <p:anim calcmode="lin" valueType="num">
                                      <p:cBhvr>
                                        <p:cTn id="33" dur="500" fill="hold"/>
                                        <p:tgtEl>
                                          <p:spTgt spid="420"/>
                                        </p:tgtEl>
                                        <p:attrNameLst>
                                          <p:attrName>ppt_h</p:attrName>
                                        </p:attrNameLst>
                                      </p:cBhvr>
                                      <p:tavLst>
                                        <p:tav tm="0">
                                          <p:val>
                                            <p:fltVal val="0"/>
                                          </p:val>
                                        </p:tav>
                                        <p:tav tm="100000">
                                          <p:val>
                                            <p:strVal val="#ppt_h"/>
                                          </p:val>
                                        </p:tav>
                                      </p:tavLst>
                                    </p:anim>
                                  </p:childTnLst>
                                </p:cTn>
                              </p:par>
                            </p:childTnLst>
                          </p:cTn>
                        </p:par>
                        <p:par>
                          <p:cTn id="34" fill="hold">
                            <p:stCondLst>
                              <p:cond delay="4800"/>
                            </p:stCondLst>
                            <p:childTnLst>
                              <p:par>
                                <p:cTn id="35" presetClass="entr" nodeType="afterEffect" presetSubtype="16" presetID="23" grpId="7" fill="hold">
                                  <p:stCondLst>
                                    <p:cond delay="200"/>
                                  </p:stCondLst>
                                  <p:iterate type="el" backwards="0">
                                    <p:tmAbs val="0"/>
                                  </p:iterate>
                                  <p:childTnLst>
                                    <p:set>
                                      <p:cBhvr>
                                        <p:cTn id="36" fill="hold"/>
                                        <p:tgtEl>
                                          <p:spTgt spid="421"/>
                                        </p:tgtEl>
                                        <p:attrNameLst>
                                          <p:attrName>style.visibility</p:attrName>
                                        </p:attrNameLst>
                                      </p:cBhvr>
                                      <p:to>
                                        <p:strVal val="visible"/>
                                      </p:to>
                                    </p:set>
                                    <p:anim calcmode="lin" valueType="num">
                                      <p:cBhvr>
                                        <p:cTn id="37" dur="500" fill="hold"/>
                                        <p:tgtEl>
                                          <p:spTgt spid="421"/>
                                        </p:tgtEl>
                                        <p:attrNameLst>
                                          <p:attrName>ppt_w</p:attrName>
                                        </p:attrNameLst>
                                      </p:cBhvr>
                                      <p:tavLst>
                                        <p:tav tm="0">
                                          <p:val>
                                            <p:fltVal val="0"/>
                                          </p:val>
                                        </p:tav>
                                        <p:tav tm="100000">
                                          <p:val>
                                            <p:strVal val="#ppt_w"/>
                                          </p:val>
                                        </p:tav>
                                      </p:tavLst>
                                    </p:anim>
                                    <p:anim calcmode="lin" valueType="num">
                                      <p:cBhvr>
                                        <p:cTn id="38" dur="500" fill="hold"/>
                                        <p:tgtEl>
                                          <p:spTgt spid="421"/>
                                        </p:tgtEl>
                                        <p:attrNameLst>
                                          <p:attrName>ppt_h</p:attrName>
                                        </p:attrNameLst>
                                      </p:cBhvr>
                                      <p:tavLst>
                                        <p:tav tm="0">
                                          <p:val>
                                            <p:fltVal val="0"/>
                                          </p:val>
                                        </p:tav>
                                        <p:tav tm="100000">
                                          <p:val>
                                            <p:strVal val="#ppt_h"/>
                                          </p:val>
                                        </p:tav>
                                      </p:tavLst>
                                    </p:anim>
                                  </p:childTnLst>
                                </p:cTn>
                              </p:par>
                            </p:childTnLst>
                          </p:cTn>
                        </p:par>
                        <p:par>
                          <p:cTn id="39" fill="hold">
                            <p:stCondLst>
                              <p:cond delay="5500"/>
                            </p:stCondLst>
                            <p:childTnLst>
                              <p:par>
                                <p:cTn id="40" presetClass="entr" nodeType="afterEffect" presetSubtype="16" presetID="23" grpId="8" fill="hold">
                                  <p:stCondLst>
                                    <p:cond delay="200"/>
                                  </p:stCondLst>
                                  <p:iterate type="el" backwards="0">
                                    <p:tmAbs val="0"/>
                                  </p:iterate>
                                  <p:childTnLst>
                                    <p:set>
                                      <p:cBhvr>
                                        <p:cTn id="41" fill="hold"/>
                                        <p:tgtEl>
                                          <p:spTgt spid="424"/>
                                        </p:tgtEl>
                                        <p:attrNameLst>
                                          <p:attrName>style.visibility</p:attrName>
                                        </p:attrNameLst>
                                      </p:cBhvr>
                                      <p:to>
                                        <p:strVal val="visible"/>
                                      </p:to>
                                    </p:set>
                                    <p:anim calcmode="lin" valueType="num">
                                      <p:cBhvr>
                                        <p:cTn id="42" dur="500" fill="hold"/>
                                        <p:tgtEl>
                                          <p:spTgt spid="424"/>
                                        </p:tgtEl>
                                        <p:attrNameLst>
                                          <p:attrName>ppt_w</p:attrName>
                                        </p:attrNameLst>
                                      </p:cBhvr>
                                      <p:tavLst>
                                        <p:tav tm="0">
                                          <p:val>
                                            <p:fltVal val="0"/>
                                          </p:val>
                                        </p:tav>
                                        <p:tav tm="100000">
                                          <p:val>
                                            <p:strVal val="#ppt_w"/>
                                          </p:val>
                                        </p:tav>
                                      </p:tavLst>
                                    </p:anim>
                                    <p:anim calcmode="lin" valueType="num">
                                      <p:cBhvr>
                                        <p:cTn id="43" dur="500" fill="hold"/>
                                        <p:tgtEl>
                                          <p:spTgt spid="424"/>
                                        </p:tgtEl>
                                        <p:attrNameLst>
                                          <p:attrName>ppt_h</p:attrName>
                                        </p:attrNameLst>
                                      </p:cBhvr>
                                      <p:tavLst>
                                        <p:tav tm="0">
                                          <p:val>
                                            <p:fltVal val="0"/>
                                          </p:val>
                                        </p:tav>
                                        <p:tav tm="100000">
                                          <p:val>
                                            <p:strVal val="#ppt_h"/>
                                          </p:val>
                                        </p:tav>
                                      </p:tavLst>
                                    </p:anim>
                                  </p:childTnLst>
                                </p:cTn>
                              </p:par>
                            </p:childTnLst>
                          </p:cTn>
                        </p:par>
                        <p:par>
                          <p:cTn id="44" fill="hold">
                            <p:stCondLst>
                              <p:cond delay="6200"/>
                            </p:stCondLst>
                            <p:childTnLst>
                              <p:par>
                                <p:cTn id="45" presetClass="entr" nodeType="afterEffect" presetSubtype="16" presetID="23" grpId="9" fill="hold">
                                  <p:stCondLst>
                                    <p:cond delay="200"/>
                                  </p:stCondLst>
                                  <p:iterate type="el" backwards="0">
                                    <p:tmAbs val="0"/>
                                  </p:iterate>
                                  <p:childTnLst>
                                    <p:set>
                                      <p:cBhvr>
                                        <p:cTn id="46" fill="hold"/>
                                        <p:tgtEl>
                                          <p:spTgt spid="430"/>
                                        </p:tgtEl>
                                        <p:attrNameLst>
                                          <p:attrName>style.visibility</p:attrName>
                                        </p:attrNameLst>
                                      </p:cBhvr>
                                      <p:to>
                                        <p:strVal val="visible"/>
                                      </p:to>
                                    </p:set>
                                    <p:anim calcmode="lin" valueType="num">
                                      <p:cBhvr>
                                        <p:cTn id="47" dur="500" fill="hold"/>
                                        <p:tgtEl>
                                          <p:spTgt spid="430"/>
                                        </p:tgtEl>
                                        <p:attrNameLst>
                                          <p:attrName>ppt_w</p:attrName>
                                        </p:attrNameLst>
                                      </p:cBhvr>
                                      <p:tavLst>
                                        <p:tav tm="0">
                                          <p:val>
                                            <p:fltVal val="0"/>
                                          </p:val>
                                        </p:tav>
                                        <p:tav tm="100000">
                                          <p:val>
                                            <p:strVal val="#ppt_w"/>
                                          </p:val>
                                        </p:tav>
                                      </p:tavLst>
                                    </p:anim>
                                    <p:anim calcmode="lin" valueType="num">
                                      <p:cBhvr>
                                        <p:cTn id="48" dur="500" fill="hold"/>
                                        <p:tgtEl>
                                          <p:spTgt spid="430"/>
                                        </p:tgtEl>
                                        <p:attrNameLst>
                                          <p:attrName>ppt_h</p:attrName>
                                        </p:attrNameLst>
                                      </p:cBhvr>
                                      <p:tavLst>
                                        <p:tav tm="0">
                                          <p:val>
                                            <p:fltVal val="0"/>
                                          </p:val>
                                        </p:tav>
                                        <p:tav tm="100000">
                                          <p:val>
                                            <p:strVal val="#ppt_h"/>
                                          </p:val>
                                        </p:tav>
                                      </p:tavLst>
                                    </p:anim>
                                  </p:childTnLst>
                                </p:cTn>
                              </p:par>
                            </p:childTnLst>
                          </p:cTn>
                        </p:par>
                        <p:par>
                          <p:cTn id="49" fill="hold">
                            <p:stCondLst>
                              <p:cond delay="6900"/>
                            </p:stCondLst>
                            <p:childTnLst>
                              <p:par>
                                <p:cTn id="50" presetClass="entr" nodeType="afterEffect" presetSubtype="16" presetID="23" grpId="10" fill="hold">
                                  <p:stCondLst>
                                    <p:cond delay="200"/>
                                  </p:stCondLst>
                                  <p:iterate type="el" backwards="0">
                                    <p:tmAbs val="0"/>
                                  </p:iterate>
                                  <p:childTnLst>
                                    <p:set>
                                      <p:cBhvr>
                                        <p:cTn id="51" fill="hold"/>
                                        <p:tgtEl>
                                          <p:spTgt spid="418"/>
                                        </p:tgtEl>
                                        <p:attrNameLst>
                                          <p:attrName>style.visibility</p:attrName>
                                        </p:attrNameLst>
                                      </p:cBhvr>
                                      <p:to>
                                        <p:strVal val="visible"/>
                                      </p:to>
                                    </p:set>
                                    <p:anim calcmode="lin" valueType="num">
                                      <p:cBhvr>
                                        <p:cTn id="52" dur="500" fill="hold"/>
                                        <p:tgtEl>
                                          <p:spTgt spid="418"/>
                                        </p:tgtEl>
                                        <p:attrNameLst>
                                          <p:attrName>ppt_w</p:attrName>
                                        </p:attrNameLst>
                                      </p:cBhvr>
                                      <p:tavLst>
                                        <p:tav tm="0">
                                          <p:val>
                                            <p:fltVal val="0"/>
                                          </p:val>
                                        </p:tav>
                                        <p:tav tm="100000">
                                          <p:val>
                                            <p:strVal val="#ppt_w"/>
                                          </p:val>
                                        </p:tav>
                                      </p:tavLst>
                                    </p:anim>
                                    <p:anim calcmode="lin" valueType="num">
                                      <p:cBhvr>
                                        <p:cTn id="53" dur="500" fill="hold"/>
                                        <p:tgtEl>
                                          <p:spTgt spid="418"/>
                                        </p:tgtEl>
                                        <p:attrNameLst>
                                          <p:attrName>ppt_h</p:attrName>
                                        </p:attrNameLst>
                                      </p:cBhvr>
                                      <p:tavLst>
                                        <p:tav tm="0">
                                          <p:val>
                                            <p:fltVal val="0"/>
                                          </p:val>
                                        </p:tav>
                                        <p:tav tm="100000">
                                          <p:val>
                                            <p:strVal val="#ppt_h"/>
                                          </p:val>
                                        </p:tav>
                                      </p:tavLst>
                                    </p:anim>
                                  </p:childTnLst>
                                </p:cTn>
                              </p:par>
                            </p:childTnLst>
                          </p:cTn>
                        </p:par>
                        <p:par>
                          <p:cTn id="54" fill="hold">
                            <p:stCondLst>
                              <p:cond delay="7600"/>
                            </p:stCondLst>
                            <p:childTnLst>
                              <p:par>
                                <p:cTn id="55" presetClass="entr" nodeType="afterEffect" presetSubtype="16" presetID="23" grpId="11" fill="hold">
                                  <p:stCondLst>
                                    <p:cond delay="200"/>
                                  </p:stCondLst>
                                  <p:iterate type="el" backwards="0">
                                    <p:tmAbs val="0"/>
                                  </p:iterate>
                                  <p:childTnLst>
                                    <p:set>
                                      <p:cBhvr>
                                        <p:cTn id="56" fill="hold"/>
                                        <p:tgtEl>
                                          <p:spTgt spid="419"/>
                                        </p:tgtEl>
                                        <p:attrNameLst>
                                          <p:attrName>style.visibility</p:attrName>
                                        </p:attrNameLst>
                                      </p:cBhvr>
                                      <p:to>
                                        <p:strVal val="visible"/>
                                      </p:to>
                                    </p:set>
                                    <p:anim calcmode="lin" valueType="num">
                                      <p:cBhvr>
                                        <p:cTn id="57" dur="500" fill="hold"/>
                                        <p:tgtEl>
                                          <p:spTgt spid="419"/>
                                        </p:tgtEl>
                                        <p:attrNameLst>
                                          <p:attrName>ppt_w</p:attrName>
                                        </p:attrNameLst>
                                      </p:cBhvr>
                                      <p:tavLst>
                                        <p:tav tm="0">
                                          <p:val>
                                            <p:fltVal val="0"/>
                                          </p:val>
                                        </p:tav>
                                        <p:tav tm="100000">
                                          <p:val>
                                            <p:strVal val="#ppt_w"/>
                                          </p:val>
                                        </p:tav>
                                      </p:tavLst>
                                    </p:anim>
                                    <p:anim calcmode="lin" valueType="num">
                                      <p:cBhvr>
                                        <p:cTn id="58" dur="500" fill="hold"/>
                                        <p:tgtEl>
                                          <p:spTgt spid="419"/>
                                        </p:tgtEl>
                                        <p:attrNameLst>
                                          <p:attrName>ppt_h</p:attrName>
                                        </p:attrNameLst>
                                      </p:cBhvr>
                                      <p:tavLst>
                                        <p:tav tm="0">
                                          <p:val>
                                            <p:fltVal val="0"/>
                                          </p:val>
                                        </p:tav>
                                        <p:tav tm="100000">
                                          <p:val>
                                            <p:strVal val="#ppt_h"/>
                                          </p:val>
                                        </p:tav>
                                      </p:tavLst>
                                    </p:anim>
                                  </p:childTnLst>
                                </p:cTn>
                              </p:par>
                            </p:childTnLst>
                          </p:cTn>
                        </p:par>
                        <p:par>
                          <p:cTn id="59" fill="hold">
                            <p:stCondLst>
                              <p:cond delay="8300"/>
                            </p:stCondLst>
                            <p:childTnLst>
                              <p:par>
                                <p:cTn id="60" presetClass="entr" nodeType="afterEffect" presetSubtype="16" presetID="23" grpId="12" fill="hold">
                                  <p:stCondLst>
                                    <p:cond delay="200"/>
                                  </p:stCondLst>
                                  <p:iterate type="el" backwards="0">
                                    <p:tmAbs val="0"/>
                                  </p:iterate>
                                  <p:childTnLst>
                                    <p:set>
                                      <p:cBhvr>
                                        <p:cTn id="61" fill="hold"/>
                                        <p:tgtEl>
                                          <p:spTgt spid="429"/>
                                        </p:tgtEl>
                                        <p:attrNameLst>
                                          <p:attrName>style.visibility</p:attrName>
                                        </p:attrNameLst>
                                      </p:cBhvr>
                                      <p:to>
                                        <p:strVal val="visible"/>
                                      </p:to>
                                    </p:set>
                                    <p:anim calcmode="lin" valueType="num">
                                      <p:cBhvr>
                                        <p:cTn id="62" dur="500" fill="hold"/>
                                        <p:tgtEl>
                                          <p:spTgt spid="429"/>
                                        </p:tgtEl>
                                        <p:attrNameLst>
                                          <p:attrName>ppt_w</p:attrName>
                                        </p:attrNameLst>
                                      </p:cBhvr>
                                      <p:tavLst>
                                        <p:tav tm="0">
                                          <p:val>
                                            <p:fltVal val="0"/>
                                          </p:val>
                                        </p:tav>
                                        <p:tav tm="100000">
                                          <p:val>
                                            <p:strVal val="#ppt_w"/>
                                          </p:val>
                                        </p:tav>
                                      </p:tavLst>
                                    </p:anim>
                                    <p:anim calcmode="lin" valueType="num">
                                      <p:cBhvr>
                                        <p:cTn id="63" dur="500" fill="hold"/>
                                        <p:tgtEl>
                                          <p:spTgt spid="429"/>
                                        </p:tgtEl>
                                        <p:attrNameLst>
                                          <p:attrName>ppt_h</p:attrName>
                                        </p:attrNameLst>
                                      </p:cBhvr>
                                      <p:tavLst>
                                        <p:tav tm="0">
                                          <p:val>
                                            <p:fltVal val="0"/>
                                          </p:val>
                                        </p:tav>
                                        <p:tav tm="100000">
                                          <p:val>
                                            <p:strVal val="#ppt_h"/>
                                          </p:val>
                                        </p:tav>
                                      </p:tavLst>
                                    </p:anim>
                                  </p:childTnLst>
                                </p:cTn>
                              </p:par>
                            </p:childTnLst>
                          </p:cTn>
                        </p:par>
                        <p:par>
                          <p:cTn id="64" fill="hold">
                            <p:stCondLst>
                              <p:cond delay="9000"/>
                            </p:stCondLst>
                            <p:childTnLst>
                              <p:par>
                                <p:cTn id="65" presetClass="entr" nodeType="afterEffect" presetSubtype="16" presetID="23" grpId="13" fill="hold">
                                  <p:stCondLst>
                                    <p:cond delay="200"/>
                                  </p:stCondLst>
                                  <p:iterate type="el" backwards="0">
                                    <p:tmAbs val="0"/>
                                  </p:iterate>
                                  <p:childTnLst>
                                    <p:set>
                                      <p:cBhvr>
                                        <p:cTn id="66" fill="hold"/>
                                        <p:tgtEl>
                                          <p:spTgt spid="432"/>
                                        </p:tgtEl>
                                        <p:attrNameLst>
                                          <p:attrName>style.visibility</p:attrName>
                                        </p:attrNameLst>
                                      </p:cBhvr>
                                      <p:to>
                                        <p:strVal val="visible"/>
                                      </p:to>
                                    </p:set>
                                    <p:anim calcmode="lin" valueType="num">
                                      <p:cBhvr>
                                        <p:cTn id="67" dur="500" fill="hold"/>
                                        <p:tgtEl>
                                          <p:spTgt spid="432"/>
                                        </p:tgtEl>
                                        <p:attrNameLst>
                                          <p:attrName>ppt_w</p:attrName>
                                        </p:attrNameLst>
                                      </p:cBhvr>
                                      <p:tavLst>
                                        <p:tav tm="0">
                                          <p:val>
                                            <p:fltVal val="0"/>
                                          </p:val>
                                        </p:tav>
                                        <p:tav tm="100000">
                                          <p:val>
                                            <p:strVal val="#ppt_w"/>
                                          </p:val>
                                        </p:tav>
                                      </p:tavLst>
                                    </p:anim>
                                    <p:anim calcmode="lin" valueType="num">
                                      <p:cBhvr>
                                        <p:cTn id="68" dur="500" fill="hold"/>
                                        <p:tgtEl>
                                          <p:spTgt spid="432"/>
                                        </p:tgtEl>
                                        <p:attrNameLst>
                                          <p:attrName>ppt_h</p:attrName>
                                        </p:attrNameLst>
                                      </p:cBhvr>
                                      <p:tavLst>
                                        <p:tav tm="0">
                                          <p:val>
                                            <p:fltVal val="0"/>
                                          </p:val>
                                        </p:tav>
                                        <p:tav tm="100000">
                                          <p:val>
                                            <p:strVal val="#ppt_h"/>
                                          </p:val>
                                        </p:tav>
                                      </p:tavLst>
                                    </p:anim>
                                  </p:childTnLst>
                                </p:cTn>
                              </p:par>
                            </p:childTnLst>
                          </p:cTn>
                        </p:par>
                        <p:par>
                          <p:cTn id="69" fill="hold">
                            <p:stCondLst>
                              <p:cond delay="9700"/>
                            </p:stCondLst>
                            <p:childTnLst>
                              <p:par>
                                <p:cTn id="70" presetClass="entr" nodeType="afterEffect" presetSubtype="16" presetID="23" grpId="14" fill="hold">
                                  <p:stCondLst>
                                    <p:cond delay="200"/>
                                  </p:stCondLst>
                                  <p:iterate type="el" backwards="0">
                                    <p:tmAbs val="0"/>
                                  </p:iterate>
                                  <p:childTnLst>
                                    <p:set>
                                      <p:cBhvr>
                                        <p:cTn id="71" fill="hold"/>
                                        <p:tgtEl>
                                          <p:spTgt spid="425"/>
                                        </p:tgtEl>
                                        <p:attrNameLst>
                                          <p:attrName>style.visibility</p:attrName>
                                        </p:attrNameLst>
                                      </p:cBhvr>
                                      <p:to>
                                        <p:strVal val="visible"/>
                                      </p:to>
                                    </p:set>
                                    <p:anim calcmode="lin" valueType="num">
                                      <p:cBhvr>
                                        <p:cTn id="72" dur="500" fill="hold"/>
                                        <p:tgtEl>
                                          <p:spTgt spid="425"/>
                                        </p:tgtEl>
                                        <p:attrNameLst>
                                          <p:attrName>ppt_w</p:attrName>
                                        </p:attrNameLst>
                                      </p:cBhvr>
                                      <p:tavLst>
                                        <p:tav tm="0">
                                          <p:val>
                                            <p:fltVal val="0"/>
                                          </p:val>
                                        </p:tav>
                                        <p:tav tm="100000">
                                          <p:val>
                                            <p:strVal val="#ppt_w"/>
                                          </p:val>
                                        </p:tav>
                                      </p:tavLst>
                                    </p:anim>
                                    <p:anim calcmode="lin" valueType="num">
                                      <p:cBhvr>
                                        <p:cTn id="73" dur="500" fill="hold"/>
                                        <p:tgtEl>
                                          <p:spTgt spid="425"/>
                                        </p:tgtEl>
                                        <p:attrNameLst>
                                          <p:attrName>ppt_h</p:attrName>
                                        </p:attrNameLst>
                                      </p:cBhvr>
                                      <p:tavLst>
                                        <p:tav tm="0">
                                          <p:val>
                                            <p:fltVal val="0"/>
                                          </p:val>
                                        </p:tav>
                                        <p:tav tm="100000">
                                          <p:val>
                                            <p:strVal val="#ppt_h"/>
                                          </p:val>
                                        </p:tav>
                                      </p:tavLst>
                                    </p:anim>
                                  </p:childTnLst>
                                </p:cTn>
                              </p:par>
                            </p:childTnLst>
                          </p:cTn>
                        </p:par>
                        <p:par>
                          <p:cTn id="74" fill="hold">
                            <p:stCondLst>
                              <p:cond delay="10400"/>
                            </p:stCondLst>
                            <p:childTnLst>
                              <p:par>
                                <p:cTn id="75" presetClass="entr" nodeType="afterEffect" presetSubtype="16" presetID="23" grpId="15" fill="hold">
                                  <p:stCondLst>
                                    <p:cond delay="200"/>
                                  </p:stCondLst>
                                  <p:iterate type="el" backwards="0">
                                    <p:tmAbs val="0"/>
                                  </p:iterate>
                                  <p:childTnLst>
                                    <p:set>
                                      <p:cBhvr>
                                        <p:cTn id="76" fill="hold"/>
                                        <p:tgtEl>
                                          <p:spTgt spid="426"/>
                                        </p:tgtEl>
                                        <p:attrNameLst>
                                          <p:attrName>style.visibility</p:attrName>
                                        </p:attrNameLst>
                                      </p:cBhvr>
                                      <p:to>
                                        <p:strVal val="visible"/>
                                      </p:to>
                                    </p:set>
                                    <p:anim calcmode="lin" valueType="num">
                                      <p:cBhvr>
                                        <p:cTn id="77" dur="500" fill="hold"/>
                                        <p:tgtEl>
                                          <p:spTgt spid="426"/>
                                        </p:tgtEl>
                                        <p:attrNameLst>
                                          <p:attrName>ppt_w</p:attrName>
                                        </p:attrNameLst>
                                      </p:cBhvr>
                                      <p:tavLst>
                                        <p:tav tm="0">
                                          <p:val>
                                            <p:fltVal val="0"/>
                                          </p:val>
                                        </p:tav>
                                        <p:tav tm="100000">
                                          <p:val>
                                            <p:strVal val="#ppt_w"/>
                                          </p:val>
                                        </p:tav>
                                      </p:tavLst>
                                    </p:anim>
                                    <p:anim calcmode="lin" valueType="num">
                                      <p:cBhvr>
                                        <p:cTn id="78" dur="500" fill="hold"/>
                                        <p:tgtEl>
                                          <p:spTgt spid="426"/>
                                        </p:tgtEl>
                                        <p:attrNameLst>
                                          <p:attrName>ppt_h</p:attrName>
                                        </p:attrNameLst>
                                      </p:cBhvr>
                                      <p:tavLst>
                                        <p:tav tm="0">
                                          <p:val>
                                            <p:fltVal val="0"/>
                                          </p:val>
                                        </p:tav>
                                        <p:tav tm="100000">
                                          <p:val>
                                            <p:strVal val="#ppt_h"/>
                                          </p:val>
                                        </p:tav>
                                      </p:tavLst>
                                    </p:anim>
                                  </p:childTnLst>
                                </p:cTn>
                              </p:par>
                            </p:childTnLst>
                          </p:cTn>
                        </p:par>
                        <p:par>
                          <p:cTn id="79" fill="hold">
                            <p:stCondLst>
                              <p:cond delay="11100"/>
                            </p:stCondLst>
                            <p:childTnLst>
                              <p:par>
                                <p:cTn id="80" presetClass="entr" nodeType="afterEffect" presetSubtype="16" presetID="23" grpId="16" fill="hold">
                                  <p:stCondLst>
                                    <p:cond delay="200"/>
                                  </p:stCondLst>
                                  <p:iterate type="el" backwards="0">
                                    <p:tmAbs val="0"/>
                                  </p:iterate>
                                  <p:childTnLst>
                                    <p:set>
                                      <p:cBhvr>
                                        <p:cTn id="81" fill="hold"/>
                                        <p:tgtEl>
                                          <p:spTgt spid="431"/>
                                        </p:tgtEl>
                                        <p:attrNameLst>
                                          <p:attrName>style.visibility</p:attrName>
                                        </p:attrNameLst>
                                      </p:cBhvr>
                                      <p:to>
                                        <p:strVal val="visible"/>
                                      </p:to>
                                    </p:set>
                                    <p:anim calcmode="lin" valueType="num">
                                      <p:cBhvr>
                                        <p:cTn id="82" dur="500" fill="hold"/>
                                        <p:tgtEl>
                                          <p:spTgt spid="431"/>
                                        </p:tgtEl>
                                        <p:attrNameLst>
                                          <p:attrName>ppt_w</p:attrName>
                                        </p:attrNameLst>
                                      </p:cBhvr>
                                      <p:tavLst>
                                        <p:tav tm="0">
                                          <p:val>
                                            <p:fltVal val="0"/>
                                          </p:val>
                                        </p:tav>
                                        <p:tav tm="100000">
                                          <p:val>
                                            <p:strVal val="#ppt_w"/>
                                          </p:val>
                                        </p:tav>
                                      </p:tavLst>
                                    </p:anim>
                                    <p:anim calcmode="lin" valueType="num">
                                      <p:cBhvr>
                                        <p:cTn id="83" dur="500" fill="hold"/>
                                        <p:tgtEl>
                                          <p:spTgt spid="4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6" grpId="15"/>
      <p:bldP build="whole" bldLvl="1" animBg="1" rev="0" advAuto="0" spid="428" grpId="5"/>
      <p:bldP build="whole" bldLvl="1" animBg="1" rev="0" advAuto="0" spid="418" grpId="10"/>
      <p:bldP build="whole" bldLvl="1" animBg="1" rev="0" advAuto="0" spid="424" grpId="8"/>
      <p:bldP build="whole" bldLvl="1" animBg="1" rev="0" advAuto="0" spid="432" grpId="13"/>
      <p:bldP build="whole" bldLvl="1" animBg="1" rev="0" advAuto="0" spid="431" grpId="16"/>
      <p:bldP build="whole" bldLvl="1" animBg="1" rev="0" advAuto="0" spid="435" grpId="1"/>
      <p:bldP build="whole" bldLvl="1" animBg="1" rev="0" advAuto="0" spid="429" grpId="12"/>
      <p:bldP build="whole" bldLvl="1" animBg="1" rev="0" advAuto="0" spid="434" grpId="3"/>
      <p:bldP build="whole" bldLvl="1" animBg="1" rev="0" advAuto="0" spid="433" grpId="2"/>
      <p:bldP build="whole" bldLvl="1" animBg="1" rev="0" advAuto="0" spid="427" grpId="4"/>
      <p:bldP build="whole" bldLvl="1" animBg="1" rev="0" advAuto="0" spid="430" grpId="9"/>
      <p:bldP build="whole" bldLvl="1" animBg="1" rev="0" advAuto="0" spid="420" grpId="6"/>
      <p:bldP build="whole" bldLvl="1" animBg="1" rev="0" advAuto="0" spid="425" grpId="14"/>
      <p:bldP build="whole" bldLvl="1" animBg="1" rev="0" advAuto="0" spid="419" grpId="11"/>
      <p:bldP build="whole" bldLvl="1" animBg="1" rev="0" advAuto="0" spid="421" grpId="7"/>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sldNum" sz="quarter" idx="2"/>
          </p:nvPr>
        </p:nvSpPr>
        <p:spPr>
          <a:xfrm>
            <a:off x="8603894" y="6560477"/>
            <a:ext cx="170741"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sp>
        <p:nvSpPr>
          <p:cNvPr id="440" name="Shape 440"/>
          <p:cNvSpPr/>
          <p:nvPr>
            <p:ph type="body" idx="14"/>
          </p:nvPr>
        </p:nvSpPr>
        <p:spPr>
          <a:xfrm>
            <a:off x="0" y="-21557"/>
            <a:ext cx="9144000" cy="932689"/>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REGULATORY CHANGES</a:t>
            </a:r>
          </a:p>
        </p:txBody>
      </p:sp>
      <p:sp>
        <p:nvSpPr>
          <p:cNvPr id="441" name="Shape 441"/>
          <p:cNvSpPr/>
          <p:nvPr/>
        </p:nvSpPr>
        <p:spPr>
          <a:xfrm>
            <a:off x="38562" y="1993870"/>
            <a:ext cx="4666359" cy="39493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15900" indent="-215900" defTabSz="457200">
              <a:lnSpc>
                <a:spcPct val="100000"/>
              </a:lnSpc>
              <a:spcBef>
                <a:spcPts val="0"/>
              </a:spcBef>
              <a:buClr>
                <a:schemeClr val="accent2"/>
              </a:buClr>
              <a:buSzPct val="100000"/>
              <a:buFont typeface="Arial"/>
              <a:buChar char="•"/>
              <a:defRPr sz="1800">
                <a:solidFill>
                  <a:srgbClr val="000000"/>
                </a:solidFill>
                <a:latin typeface="+mn-lt"/>
                <a:ea typeface="+mn-ea"/>
                <a:cs typeface="+mn-cs"/>
                <a:sym typeface="Calibri"/>
              </a:defRPr>
            </a:pPr>
            <a:r>
              <a:t>Cross-border payment protection (SEPA)</a:t>
            </a:r>
            <a:br/>
          </a:p>
          <a:p>
            <a:pPr marL="215900" indent="-215900" defTabSz="457200">
              <a:lnSpc>
                <a:spcPct val="200000"/>
              </a:lnSpc>
              <a:spcBef>
                <a:spcPts val="0"/>
              </a:spcBef>
              <a:buClr>
                <a:schemeClr val="accent2"/>
              </a:buClr>
              <a:buSzPct val="100000"/>
              <a:buFont typeface="Arial"/>
              <a:buChar char="•"/>
              <a:defRPr sz="1800">
                <a:solidFill>
                  <a:srgbClr val="000000"/>
                </a:solidFill>
                <a:latin typeface="+mn-lt"/>
                <a:ea typeface="+mn-ea"/>
                <a:cs typeface="+mn-cs"/>
                <a:sym typeface="Calibri"/>
              </a:defRPr>
            </a:pPr>
            <a:r>
              <a:t>Demand timely responses (PSD, PSD2)</a:t>
            </a:r>
          </a:p>
          <a:p>
            <a:pPr lvl="1" marL="673100" indent="-215900" defTabSz="457200">
              <a:lnSpc>
                <a:spcPct val="200000"/>
              </a:lnSpc>
              <a:spcBef>
                <a:spcPts val="0"/>
              </a:spcBef>
              <a:buClr>
                <a:schemeClr val="accent2"/>
              </a:buClr>
              <a:buSzPct val="100000"/>
              <a:buFont typeface="Arial"/>
              <a:buChar char="•"/>
              <a:defRPr sz="1800">
                <a:solidFill>
                  <a:srgbClr val="000000"/>
                </a:solidFill>
                <a:latin typeface="+mn-lt"/>
                <a:ea typeface="+mn-ea"/>
                <a:cs typeface="+mn-cs"/>
                <a:sym typeface="Calibri"/>
              </a:defRPr>
            </a:pPr>
            <a:r>
              <a:t>new types of payment services</a:t>
            </a:r>
          </a:p>
          <a:p>
            <a:pPr lvl="1" marL="673100" indent="-215900" defTabSz="457200">
              <a:lnSpc>
                <a:spcPct val="200000"/>
              </a:lnSpc>
              <a:spcBef>
                <a:spcPts val="0"/>
              </a:spcBef>
              <a:buClr>
                <a:schemeClr val="accent2"/>
              </a:buClr>
              <a:buSzPct val="100000"/>
              <a:buFont typeface="Arial"/>
              <a:buChar char="•"/>
              <a:defRPr sz="1800">
                <a:solidFill>
                  <a:srgbClr val="000000"/>
                </a:solidFill>
                <a:latin typeface="+mn-lt"/>
                <a:ea typeface="+mn-ea"/>
                <a:cs typeface="+mn-cs"/>
                <a:sym typeface="Calibri"/>
              </a:defRPr>
            </a:pPr>
            <a:r>
              <a:t>Interchange rule changes</a:t>
            </a:r>
          </a:p>
          <a:p>
            <a:pPr marL="215900" indent="-215900" defTabSz="457200">
              <a:lnSpc>
                <a:spcPct val="200000"/>
              </a:lnSpc>
              <a:spcBef>
                <a:spcPts val="0"/>
              </a:spcBef>
              <a:buClr>
                <a:schemeClr val="accent2"/>
              </a:buClr>
              <a:buSzPct val="100000"/>
              <a:buFont typeface="Arial"/>
              <a:buChar char="•"/>
              <a:defRPr sz="1800">
                <a:solidFill>
                  <a:srgbClr val="000000"/>
                </a:solidFill>
                <a:latin typeface="+mn-lt"/>
                <a:ea typeface="+mn-ea"/>
                <a:cs typeface="+mn-cs"/>
                <a:sym typeface="Calibri"/>
              </a:defRPr>
            </a:pPr>
            <a:r>
              <a:t>Compliance requirement</a:t>
            </a:r>
          </a:p>
        </p:txBody>
      </p:sp>
      <p:pic>
        <p:nvPicPr>
          <p:cNvPr id="442" name="Rules-Regulations-filtered.jpeg"/>
          <p:cNvPicPr>
            <a:picLocks noChangeAspect="1"/>
          </p:cNvPicPr>
          <p:nvPr/>
        </p:nvPicPr>
        <p:blipFill>
          <a:blip r:embed="rId3">
            <a:extLst/>
          </a:blip>
          <a:srcRect l="8750" t="0" r="21351" b="0"/>
          <a:stretch>
            <a:fillRect/>
          </a:stretch>
        </p:blipFill>
        <p:spPr>
          <a:xfrm>
            <a:off x="4501261" y="949127"/>
            <a:ext cx="5180297" cy="555897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41">
                                            <p:bg/>
                                          </p:spTgt>
                                        </p:tgtEl>
                                        <p:attrNameLst>
                                          <p:attrName>style.visibility</p:attrName>
                                        </p:attrNameLst>
                                      </p:cBhvr>
                                      <p:to>
                                        <p:strVal val="visible"/>
                                      </p:to>
                                    </p:set>
                                    <p:anim calcmode="lin" valueType="num">
                                      <p:cBhvr>
                                        <p:cTn id="7" dur="500" fill="hold"/>
                                        <p:tgtEl>
                                          <p:spTgt spid="441">
                                            <p:bg/>
                                          </p:spTgt>
                                        </p:tgtEl>
                                        <p:attrNameLst>
                                          <p:attrName>ppt_w</p:attrName>
                                        </p:attrNameLst>
                                      </p:cBhvr>
                                      <p:tavLst>
                                        <p:tav tm="0">
                                          <p:val>
                                            <p:fltVal val="0"/>
                                          </p:val>
                                        </p:tav>
                                        <p:tav tm="100000">
                                          <p:val>
                                            <p:strVal val="#ppt_w"/>
                                          </p:val>
                                        </p:tav>
                                      </p:tavLst>
                                    </p:anim>
                                    <p:anim calcmode="lin" valueType="num">
                                      <p:cBhvr>
                                        <p:cTn id="8" dur="500" fill="hold"/>
                                        <p:tgtEl>
                                          <p:spTgt spid="441">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441">
                                            <p:txEl>
                                              <p:pRg st="0" end="0"/>
                                            </p:txEl>
                                          </p:spTgt>
                                        </p:tgtEl>
                                        <p:attrNameLst>
                                          <p:attrName>style.visibility</p:attrName>
                                        </p:attrNameLst>
                                      </p:cBhvr>
                                      <p:to>
                                        <p:strVal val="visible"/>
                                      </p:to>
                                    </p:set>
                                    <p:anim calcmode="lin" valueType="num">
                                      <p:cBhvr>
                                        <p:cTn id="11" dur="500" fill="hold"/>
                                        <p:tgtEl>
                                          <p:spTgt spid="441">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44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1" fill="hold">
                                  <p:stCondLst>
                                    <p:cond delay="0"/>
                                  </p:stCondLst>
                                  <p:iterate type="el" backwards="0">
                                    <p:tmAbs val="0"/>
                                  </p:iterate>
                                  <p:childTnLst>
                                    <p:set>
                                      <p:cBhvr>
                                        <p:cTn id="16" fill="hold"/>
                                        <p:tgtEl>
                                          <p:spTgt spid="441">
                                            <p:txEl>
                                              <p:pRg st="1" end="1"/>
                                            </p:txEl>
                                          </p:spTgt>
                                        </p:tgtEl>
                                        <p:attrNameLst>
                                          <p:attrName>style.visibility</p:attrName>
                                        </p:attrNameLst>
                                      </p:cBhvr>
                                      <p:to>
                                        <p:strVal val="visible"/>
                                      </p:to>
                                    </p:set>
                                    <p:anim calcmode="lin" valueType="num">
                                      <p:cBhvr>
                                        <p:cTn id="17" dur="500" fill="hold"/>
                                        <p:tgtEl>
                                          <p:spTgt spid="441">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44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1" fill="hold">
                                  <p:stCondLst>
                                    <p:cond delay="0"/>
                                  </p:stCondLst>
                                  <p:iterate type="el" backwards="0">
                                    <p:tmAbs val="0"/>
                                  </p:iterate>
                                  <p:childTnLst>
                                    <p:set>
                                      <p:cBhvr>
                                        <p:cTn id="22" fill="hold"/>
                                        <p:tgtEl>
                                          <p:spTgt spid="441">
                                            <p:txEl>
                                              <p:pRg st="2" end="2"/>
                                            </p:txEl>
                                          </p:spTgt>
                                        </p:tgtEl>
                                        <p:attrNameLst>
                                          <p:attrName>style.visibility</p:attrName>
                                        </p:attrNameLst>
                                      </p:cBhvr>
                                      <p:to>
                                        <p:strVal val="visible"/>
                                      </p:to>
                                    </p:set>
                                    <p:anim calcmode="lin" valueType="num">
                                      <p:cBhvr>
                                        <p:cTn id="23" dur="500" fill="hold"/>
                                        <p:tgtEl>
                                          <p:spTgt spid="441">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44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1" fill="hold">
                                  <p:stCondLst>
                                    <p:cond delay="0"/>
                                  </p:stCondLst>
                                  <p:iterate type="el" backwards="0">
                                    <p:tmAbs val="0"/>
                                  </p:iterate>
                                  <p:childTnLst>
                                    <p:set>
                                      <p:cBhvr>
                                        <p:cTn id="28" fill="hold"/>
                                        <p:tgtEl>
                                          <p:spTgt spid="441">
                                            <p:txEl>
                                              <p:pRg st="3" end="3"/>
                                            </p:txEl>
                                          </p:spTgt>
                                        </p:tgtEl>
                                        <p:attrNameLst>
                                          <p:attrName>style.visibility</p:attrName>
                                        </p:attrNameLst>
                                      </p:cBhvr>
                                      <p:to>
                                        <p:strVal val="visible"/>
                                      </p:to>
                                    </p:set>
                                    <p:anim calcmode="lin" valueType="num">
                                      <p:cBhvr>
                                        <p:cTn id="29" dur="500" fill="hold"/>
                                        <p:tgtEl>
                                          <p:spTgt spid="441">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44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16" presetID="23" grpId="1" fill="hold">
                                  <p:stCondLst>
                                    <p:cond delay="0"/>
                                  </p:stCondLst>
                                  <p:iterate type="el" backwards="0">
                                    <p:tmAbs val="0"/>
                                  </p:iterate>
                                  <p:childTnLst>
                                    <p:set>
                                      <p:cBhvr>
                                        <p:cTn id="34" fill="hold"/>
                                        <p:tgtEl>
                                          <p:spTgt spid="441">
                                            <p:txEl>
                                              <p:pRg st="4" end="4"/>
                                            </p:txEl>
                                          </p:spTgt>
                                        </p:tgtEl>
                                        <p:attrNameLst>
                                          <p:attrName>style.visibility</p:attrName>
                                        </p:attrNameLst>
                                      </p:cBhvr>
                                      <p:to>
                                        <p:strVal val="visible"/>
                                      </p:to>
                                    </p:set>
                                    <p:anim calcmode="lin" valueType="num">
                                      <p:cBhvr>
                                        <p:cTn id="35" dur="500" fill="hold"/>
                                        <p:tgtEl>
                                          <p:spTgt spid="441">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441">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41"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sldNum" sz="quarter" idx="2"/>
          </p:nvPr>
        </p:nvSpPr>
        <p:spPr>
          <a:xfrm>
            <a:off x="8603894" y="6560477"/>
            <a:ext cx="170741"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sp>
        <p:nvSpPr>
          <p:cNvPr id="447" name="Shape 447"/>
          <p:cNvSpPr/>
          <p:nvPr>
            <p:ph type="body" idx="14"/>
          </p:nvPr>
        </p:nvSpPr>
        <p:spPr>
          <a:xfrm>
            <a:off x="0" y="-21557"/>
            <a:ext cx="9144000" cy="932689"/>
          </a:xfrm>
          <a:prstGeom prst="rect">
            <a:avLst/>
          </a:prstGeom>
          <a:extLst>
            <a:ext uri="{C572A759-6A51-4108-AA02-DFA0A04FC94B}">
              <ma14:wrappingTextBoxFlag xmlns:ma14="http://schemas.microsoft.com/office/mac/drawingml/2011/main" val="1"/>
            </a:ext>
          </a:extLst>
        </p:spPr>
        <p:txBody>
          <a:bodyPr/>
          <a:lstStyle>
            <a:lvl1pPr marL="0" indent="0">
              <a:lnSpc>
                <a:spcPct val="100000"/>
              </a:lnSpc>
              <a:spcBef>
                <a:spcPts val="600"/>
              </a:spcBef>
              <a:buClrTx/>
              <a:buSzTx/>
              <a:buNone/>
              <a:defRPr sz="2600">
                <a:latin typeface="Arial Black"/>
                <a:ea typeface="Arial Black"/>
                <a:cs typeface="Arial Black"/>
                <a:sym typeface="Arial Black"/>
              </a:defRPr>
            </a:lvl1pPr>
          </a:lstStyle>
          <a:p>
            <a:pPr/>
            <a:r>
              <a:t>SECURITY CHALLENGES</a:t>
            </a:r>
          </a:p>
        </p:txBody>
      </p:sp>
      <p:sp>
        <p:nvSpPr>
          <p:cNvPr id="448" name="Shape 448"/>
          <p:cNvSpPr/>
          <p:nvPr/>
        </p:nvSpPr>
        <p:spPr>
          <a:xfrm>
            <a:off x="118464" y="1928775"/>
            <a:ext cx="4439842" cy="506878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15900" indent="-215900" defTabSz="457200">
              <a:lnSpc>
                <a:spcPct val="100000"/>
              </a:lnSpc>
              <a:spcBef>
                <a:spcPts val="0"/>
              </a:spcBef>
              <a:buClr>
                <a:schemeClr val="accent2"/>
              </a:buClr>
              <a:buSzPct val="100000"/>
              <a:buFont typeface="Arial"/>
              <a:buChar char="•"/>
              <a:defRPr sz="2200">
                <a:solidFill>
                  <a:srgbClr val="000000"/>
                </a:solidFill>
                <a:latin typeface="+mn-lt"/>
                <a:ea typeface="+mn-ea"/>
                <a:cs typeface="+mn-cs"/>
                <a:sym typeface="Calibri"/>
              </a:defRPr>
            </a:pPr>
            <a:r>
              <a:t>Vulnerabilities</a:t>
            </a:r>
            <a:br/>
          </a:p>
          <a:p>
            <a:pPr marL="215900" indent="-215900" defTabSz="457200">
              <a:lnSpc>
                <a:spcPct val="100000"/>
              </a:lnSpc>
              <a:spcBef>
                <a:spcPts val="0"/>
              </a:spcBef>
              <a:buClr>
                <a:schemeClr val="accent2"/>
              </a:buClr>
              <a:buSzPct val="100000"/>
              <a:buFont typeface="Arial"/>
              <a:buChar char="•"/>
              <a:defRPr sz="2200">
                <a:solidFill>
                  <a:srgbClr val="000000"/>
                </a:solidFill>
                <a:latin typeface="+mn-lt"/>
                <a:ea typeface="+mn-ea"/>
                <a:cs typeface="+mn-cs"/>
                <a:sym typeface="Calibri"/>
              </a:defRPr>
            </a:pPr>
            <a:r>
              <a:t>Stealing and misusing customer data</a:t>
            </a:r>
            <a:br/>
          </a:p>
          <a:p>
            <a:pPr marL="215900" indent="-215900" defTabSz="457200">
              <a:lnSpc>
                <a:spcPct val="100000"/>
              </a:lnSpc>
              <a:spcBef>
                <a:spcPts val="0"/>
              </a:spcBef>
              <a:buClr>
                <a:schemeClr val="accent2"/>
              </a:buClr>
              <a:buSzPct val="100000"/>
              <a:buFont typeface="Arial"/>
              <a:buChar char="•"/>
              <a:defRPr sz="2200">
                <a:solidFill>
                  <a:srgbClr val="000000"/>
                </a:solidFill>
                <a:latin typeface="+mn-lt"/>
                <a:ea typeface="+mn-ea"/>
                <a:cs typeface="+mn-cs"/>
                <a:sym typeface="Calibri"/>
              </a:defRPr>
            </a:pPr>
            <a:r>
              <a:t>Lack of data protection solutions</a:t>
            </a:r>
            <a:br/>
          </a:p>
          <a:p>
            <a:pPr marL="215900" indent="-215900" defTabSz="457200">
              <a:lnSpc>
                <a:spcPct val="100000"/>
              </a:lnSpc>
              <a:spcBef>
                <a:spcPts val="0"/>
              </a:spcBef>
              <a:buClr>
                <a:schemeClr val="accent2"/>
              </a:buClr>
              <a:buSzPct val="100000"/>
              <a:buFont typeface="Arial"/>
              <a:buChar char="•"/>
              <a:defRPr sz="2200">
                <a:solidFill>
                  <a:srgbClr val="000000"/>
                </a:solidFill>
                <a:latin typeface="+mn-lt"/>
                <a:ea typeface="+mn-ea"/>
                <a:cs typeface="+mn-cs"/>
                <a:sym typeface="Calibri"/>
              </a:defRPr>
            </a:pPr>
            <a:r>
              <a:t>Performance bottlenecks</a:t>
            </a:r>
            <a:br/>
          </a:p>
          <a:p>
            <a:pPr marL="215900" indent="-215900" defTabSz="457200">
              <a:lnSpc>
                <a:spcPct val="100000"/>
              </a:lnSpc>
              <a:spcBef>
                <a:spcPts val="0"/>
              </a:spcBef>
              <a:buClr>
                <a:schemeClr val="accent2"/>
              </a:buClr>
              <a:buSzPct val="100000"/>
              <a:buFont typeface="Arial"/>
              <a:buChar char="•"/>
              <a:defRPr sz="2200">
                <a:solidFill>
                  <a:srgbClr val="000000"/>
                </a:solidFill>
                <a:latin typeface="+mn-lt"/>
                <a:ea typeface="+mn-ea"/>
                <a:cs typeface="+mn-cs"/>
                <a:sym typeface="Calibri"/>
              </a:defRPr>
            </a:pPr>
            <a:r>
              <a:t>Expensive security schemes</a:t>
            </a:r>
          </a:p>
        </p:txBody>
      </p:sp>
      <p:pic>
        <p:nvPicPr>
          <p:cNvPr id="449" name="payments-security-1030x773.jpg"/>
          <p:cNvPicPr>
            <a:picLocks noChangeAspect="1"/>
          </p:cNvPicPr>
          <p:nvPr/>
        </p:nvPicPr>
        <p:blipFill>
          <a:blip r:embed="rId3">
            <a:extLst/>
          </a:blip>
          <a:srcRect l="7257" t="0" r="33092" b="0"/>
          <a:stretch>
            <a:fillRect/>
          </a:stretch>
        </p:blipFill>
        <p:spPr>
          <a:xfrm>
            <a:off x="4733707" y="922895"/>
            <a:ext cx="4439851" cy="5586035"/>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48">
                                            <p:bg/>
                                          </p:spTgt>
                                        </p:tgtEl>
                                        <p:attrNameLst>
                                          <p:attrName>style.visibility</p:attrName>
                                        </p:attrNameLst>
                                      </p:cBhvr>
                                      <p:to>
                                        <p:strVal val="visible"/>
                                      </p:to>
                                    </p:set>
                                    <p:anim calcmode="lin" valueType="num">
                                      <p:cBhvr>
                                        <p:cTn id="7" dur="500" fill="hold"/>
                                        <p:tgtEl>
                                          <p:spTgt spid="448">
                                            <p:bg/>
                                          </p:spTgt>
                                        </p:tgtEl>
                                        <p:attrNameLst>
                                          <p:attrName>ppt_w</p:attrName>
                                        </p:attrNameLst>
                                      </p:cBhvr>
                                      <p:tavLst>
                                        <p:tav tm="0">
                                          <p:val>
                                            <p:fltVal val="0"/>
                                          </p:val>
                                        </p:tav>
                                        <p:tav tm="100000">
                                          <p:val>
                                            <p:strVal val="#ppt_w"/>
                                          </p:val>
                                        </p:tav>
                                      </p:tavLst>
                                    </p:anim>
                                    <p:anim calcmode="lin" valueType="num">
                                      <p:cBhvr>
                                        <p:cTn id="8" dur="500" fill="hold"/>
                                        <p:tgtEl>
                                          <p:spTgt spid="448">
                                            <p:bg/>
                                          </p:spTgt>
                                        </p:tgtEl>
                                        <p:attrNameLst>
                                          <p:attrName>ppt_h</p:attrName>
                                        </p:attrNameLst>
                                      </p:cBhvr>
                                      <p:tavLst>
                                        <p:tav tm="0">
                                          <p:val>
                                            <p:fltVal val="0"/>
                                          </p:val>
                                        </p:tav>
                                        <p:tav tm="100000">
                                          <p:val>
                                            <p:strVal val="#ppt_h"/>
                                          </p:val>
                                        </p:tav>
                                      </p:tavLst>
                                    </p:anim>
                                  </p:childTnLst>
                                </p:cTn>
                              </p:par>
                              <p:par>
                                <p:cTn id="9" presetClass="entr" nodeType="withEffect" presetSubtype="16" presetID="23" grpId="1" fill="hold">
                                  <p:stCondLst>
                                    <p:cond delay="0"/>
                                  </p:stCondLst>
                                  <p:iterate type="el" backwards="0">
                                    <p:tmAbs val="0"/>
                                  </p:iterate>
                                  <p:childTnLst>
                                    <p:set>
                                      <p:cBhvr>
                                        <p:cTn id="10" fill="hold"/>
                                        <p:tgtEl>
                                          <p:spTgt spid="448">
                                            <p:txEl>
                                              <p:pRg st="0" end="0"/>
                                            </p:txEl>
                                          </p:spTgt>
                                        </p:tgtEl>
                                        <p:attrNameLst>
                                          <p:attrName>style.visibility</p:attrName>
                                        </p:attrNameLst>
                                      </p:cBhvr>
                                      <p:to>
                                        <p:strVal val="visible"/>
                                      </p:to>
                                    </p:set>
                                    <p:anim calcmode="lin" valueType="num">
                                      <p:cBhvr>
                                        <p:cTn id="11" dur="500" fill="hold"/>
                                        <p:tgtEl>
                                          <p:spTgt spid="448">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448">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1" fill="hold">
                                  <p:stCondLst>
                                    <p:cond delay="0"/>
                                  </p:stCondLst>
                                  <p:iterate type="el" backwards="0">
                                    <p:tmAbs val="0"/>
                                  </p:iterate>
                                  <p:childTnLst>
                                    <p:set>
                                      <p:cBhvr>
                                        <p:cTn id="16" fill="hold"/>
                                        <p:tgtEl>
                                          <p:spTgt spid="448">
                                            <p:txEl>
                                              <p:pRg st="1" end="1"/>
                                            </p:txEl>
                                          </p:spTgt>
                                        </p:tgtEl>
                                        <p:attrNameLst>
                                          <p:attrName>style.visibility</p:attrName>
                                        </p:attrNameLst>
                                      </p:cBhvr>
                                      <p:to>
                                        <p:strVal val="visible"/>
                                      </p:to>
                                    </p:set>
                                    <p:anim calcmode="lin" valueType="num">
                                      <p:cBhvr>
                                        <p:cTn id="17" dur="500" fill="hold"/>
                                        <p:tgtEl>
                                          <p:spTgt spid="448">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448">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1" fill="hold">
                                  <p:stCondLst>
                                    <p:cond delay="0"/>
                                  </p:stCondLst>
                                  <p:iterate type="el" backwards="0">
                                    <p:tmAbs val="0"/>
                                  </p:iterate>
                                  <p:childTnLst>
                                    <p:set>
                                      <p:cBhvr>
                                        <p:cTn id="22" fill="hold"/>
                                        <p:tgtEl>
                                          <p:spTgt spid="448">
                                            <p:txEl>
                                              <p:pRg st="2" end="2"/>
                                            </p:txEl>
                                          </p:spTgt>
                                        </p:tgtEl>
                                        <p:attrNameLst>
                                          <p:attrName>style.visibility</p:attrName>
                                        </p:attrNameLst>
                                      </p:cBhvr>
                                      <p:to>
                                        <p:strVal val="visible"/>
                                      </p:to>
                                    </p:set>
                                    <p:anim calcmode="lin" valueType="num">
                                      <p:cBhvr>
                                        <p:cTn id="23" dur="500" fill="hold"/>
                                        <p:tgtEl>
                                          <p:spTgt spid="448">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448">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1" fill="hold">
                                  <p:stCondLst>
                                    <p:cond delay="0"/>
                                  </p:stCondLst>
                                  <p:iterate type="el" backwards="0">
                                    <p:tmAbs val="0"/>
                                  </p:iterate>
                                  <p:childTnLst>
                                    <p:set>
                                      <p:cBhvr>
                                        <p:cTn id="28" fill="hold"/>
                                        <p:tgtEl>
                                          <p:spTgt spid="448">
                                            <p:txEl>
                                              <p:pRg st="3" end="3"/>
                                            </p:txEl>
                                          </p:spTgt>
                                        </p:tgtEl>
                                        <p:attrNameLst>
                                          <p:attrName>style.visibility</p:attrName>
                                        </p:attrNameLst>
                                      </p:cBhvr>
                                      <p:to>
                                        <p:strVal val="visible"/>
                                      </p:to>
                                    </p:set>
                                    <p:anim calcmode="lin" valueType="num">
                                      <p:cBhvr>
                                        <p:cTn id="29" dur="500" fill="hold"/>
                                        <p:tgtEl>
                                          <p:spTgt spid="448">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448">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16" presetID="23" grpId="1" fill="hold">
                                  <p:stCondLst>
                                    <p:cond delay="0"/>
                                  </p:stCondLst>
                                  <p:iterate type="el" backwards="0">
                                    <p:tmAbs val="0"/>
                                  </p:iterate>
                                  <p:childTnLst>
                                    <p:set>
                                      <p:cBhvr>
                                        <p:cTn id="34" fill="hold"/>
                                        <p:tgtEl>
                                          <p:spTgt spid="448">
                                            <p:txEl>
                                              <p:pRg st="4" end="4"/>
                                            </p:txEl>
                                          </p:spTgt>
                                        </p:tgtEl>
                                        <p:attrNameLst>
                                          <p:attrName>style.visibility</p:attrName>
                                        </p:attrNameLst>
                                      </p:cBhvr>
                                      <p:to>
                                        <p:strVal val="visible"/>
                                      </p:to>
                                    </p:set>
                                    <p:anim calcmode="lin" valueType="num">
                                      <p:cBhvr>
                                        <p:cTn id="35" dur="500" fill="hold"/>
                                        <p:tgtEl>
                                          <p:spTgt spid="448">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448">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48"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sldNum" sz="quarter" idx="2"/>
          </p:nvPr>
        </p:nvSpPr>
        <p:spPr>
          <a:xfrm>
            <a:off x="8603894" y="6560477"/>
            <a:ext cx="170741"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54" name="Shape 454"/>
          <p:cNvSpPr/>
          <p:nvPr>
            <p:ph type="body" sz="quarter" idx="1"/>
          </p:nvPr>
        </p:nvSpPr>
        <p:spPr>
          <a:xfrm>
            <a:off x="0" y="-1"/>
            <a:ext cx="9144000" cy="932690"/>
          </a:xfrm>
          <a:prstGeom prst="rect">
            <a:avLst/>
          </a:prstGeom>
        </p:spPr>
        <p:txBody>
          <a:bodyPr/>
          <a:lstStyle/>
          <a:p>
            <a:pPr/>
            <a:r>
              <a:t>PROFITABILITY PRESSURE</a:t>
            </a:r>
          </a:p>
        </p:txBody>
      </p:sp>
      <p:pic>
        <p:nvPicPr>
          <p:cNvPr id="455" name="interchange.png"/>
          <p:cNvPicPr>
            <a:picLocks noChangeAspect="1"/>
          </p:cNvPicPr>
          <p:nvPr/>
        </p:nvPicPr>
        <p:blipFill>
          <a:blip r:embed="rId3">
            <a:extLst/>
          </a:blip>
          <a:stretch>
            <a:fillRect/>
          </a:stretch>
        </p:blipFill>
        <p:spPr>
          <a:xfrm>
            <a:off x="201848" y="1892518"/>
            <a:ext cx="2540001" cy="2540001"/>
          </a:xfrm>
          <a:prstGeom prst="rect">
            <a:avLst/>
          </a:prstGeom>
          <a:ln w="12700">
            <a:miter lim="400000"/>
          </a:ln>
        </p:spPr>
      </p:pic>
      <p:pic>
        <p:nvPicPr>
          <p:cNvPr id="456" name="profitab.png"/>
          <p:cNvPicPr>
            <a:picLocks noChangeAspect="1"/>
          </p:cNvPicPr>
          <p:nvPr/>
        </p:nvPicPr>
        <p:blipFill>
          <a:blip r:embed="rId4">
            <a:extLst/>
          </a:blip>
          <a:stretch>
            <a:fillRect/>
          </a:stretch>
        </p:blipFill>
        <p:spPr>
          <a:xfrm>
            <a:off x="6402151" y="1892518"/>
            <a:ext cx="2540001" cy="2540001"/>
          </a:xfrm>
          <a:prstGeom prst="rect">
            <a:avLst/>
          </a:prstGeom>
          <a:ln w="12700">
            <a:miter lim="400000"/>
          </a:ln>
        </p:spPr>
      </p:pic>
      <p:pic>
        <p:nvPicPr>
          <p:cNvPr id="457" name="compete.png"/>
          <p:cNvPicPr>
            <a:picLocks noChangeAspect="1"/>
          </p:cNvPicPr>
          <p:nvPr/>
        </p:nvPicPr>
        <p:blipFill>
          <a:blip r:embed="rId5">
            <a:extLst/>
          </a:blip>
          <a:stretch>
            <a:fillRect/>
          </a:stretch>
        </p:blipFill>
        <p:spPr>
          <a:xfrm>
            <a:off x="3302000" y="1892518"/>
            <a:ext cx="2540000" cy="2540001"/>
          </a:xfrm>
          <a:prstGeom prst="rect">
            <a:avLst/>
          </a:prstGeom>
          <a:ln w="12700">
            <a:miter lim="400000"/>
          </a:ln>
        </p:spPr>
      </p:pic>
      <p:sp>
        <p:nvSpPr>
          <p:cNvPr id="458" name="Shape 458"/>
          <p:cNvSpPr/>
          <p:nvPr/>
        </p:nvSpPr>
        <p:spPr>
          <a:xfrm>
            <a:off x="2860862" y="2767547"/>
            <a:ext cx="322124"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ct val="100000"/>
              </a:lnSpc>
              <a:spcBef>
                <a:spcPts val="900"/>
              </a:spcBef>
              <a:defRPr cap="all" sz="2600">
                <a:solidFill>
                  <a:srgbClr val="535353"/>
                </a:solidFill>
                <a:latin typeface="Arial Black"/>
                <a:ea typeface="Arial Black"/>
                <a:cs typeface="Arial Black"/>
                <a:sym typeface="Arial Black"/>
              </a:defRPr>
            </a:lvl1pPr>
          </a:lstStyle>
          <a:p>
            <a:pPr/>
            <a:r>
              <a:t>+</a:t>
            </a:r>
          </a:p>
        </p:txBody>
      </p:sp>
      <p:sp>
        <p:nvSpPr>
          <p:cNvPr id="459" name="Shape 459"/>
          <p:cNvSpPr/>
          <p:nvPr/>
        </p:nvSpPr>
        <p:spPr>
          <a:xfrm>
            <a:off x="5986414" y="2754122"/>
            <a:ext cx="322124" cy="561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ct val="100000"/>
              </a:lnSpc>
              <a:spcBef>
                <a:spcPts val="900"/>
              </a:spcBef>
              <a:defRPr cap="all" sz="2600">
                <a:solidFill>
                  <a:srgbClr val="535353"/>
                </a:solidFill>
                <a:latin typeface="Arial Black"/>
                <a:ea typeface="Arial Black"/>
                <a:cs typeface="Arial Black"/>
                <a:sym typeface="Arial Black"/>
              </a:defRPr>
            </a:lvl1pPr>
          </a:lstStyle>
          <a:p>
            <a:pPr/>
            <a:r>
              <a:t>=</a:t>
            </a:r>
          </a:p>
        </p:txBody>
      </p:sp>
      <p:sp>
        <p:nvSpPr>
          <p:cNvPr id="460" name="Shape 460"/>
          <p:cNvSpPr/>
          <p:nvPr/>
        </p:nvSpPr>
        <p:spPr>
          <a:xfrm>
            <a:off x="213160" y="4820853"/>
            <a:ext cx="2517376"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200"/>
            </a:lvl1pPr>
          </a:lstStyle>
          <a:p>
            <a:pPr/>
            <a:r>
              <a:t>Regulatory changes</a:t>
            </a:r>
          </a:p>
        </p:txBody>
      </p:sp>
      <p:sp>
        <p:nvSpPr>
          <p:cNvPr id="461" name="Shape 461"/>
          <p:cNvSpPr/>
          <p:nvPr/>
        </p:nvSpPr>
        <p:spPr>
          <a:xfrm>
            <a:off x="3255535" y="4820853"/>
            <a:ext cx="2632930"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2200"/>
            </a:lvl1pPr>
          </a:lstStyle>
          <a:p>
            <a:pPr/>
            <a:r>
              <a:t>Competing solutions</a:t>
            </a:r>
          </a:p>
        </p:txBody>
      </p:sp>
      <p:sp>
        <p:nvSpPr>
          <p:cNvPr id="462" name="Shape 462"/>
          <p:cNvSpPr/>
          <p:nvPr/>
        </p:nvSpPr>
        <p:spPr>
          <a:xfrm>
            <a:off x="6943409" y="4820853"/>
            <a:ext cx="1457485"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200"/>
            </a:lvl1pPr>
          </a:lstStyle>
          <a:p>
            <a:pPr/>
            <a:r>
              <a:t>Low profit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55"/>
                                        </p:tgtEl>
                                        <p:attrNameLst>
                                          <p:attrName>style.visibility</p:attrName>
                                        </p:attrNameLst>
                                      </p:cBhvr>
                                      <p:to>
                                        <p:strVal val="visible"/>
                                      </p:to>
                                    </p:set>
                                    <p:anim calcmode="lin" valueType="num">
                                      <p:cBhvr>
                                        <p:cTn id="7" dur="500" fill="hold"/>
                                        <p:tgtEl>
                                          <p:spTgt spid="455"/>
                                        </p:tgtEl>
                                        <p:attrNameLst>
                                          <p:attrName>ppt_w</p:attrName>
                                        </p:attrNameLst>
                                      </p:cBhvr>
                                      <p:tavLst>
                                        <p:tav tm="0">
                                          <p:val>
                                            <p:fltVal val="0"/>
                                          </p:val>
                                        </p:tav>
                                        <p:tav tm="100000">
                                          <p:val>
                                            <p:strVal val="#ppt_w"/>
                                          </p:val>
                                        </p:tav>
                                      </p:tavLst>
                                    </p:anim>
                                    <p:anim calcmode="lin" valueType="num">
                                      <p:cBhvr>
                                        <p:cTn id="8" dur="500" fill="hold"/>
                                        <p:tgtEl>
                                          <p:spTgt spid="45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460"/>
                                        </p:tgtEl>
                                        <p:attrNameLst>
                                          <p:attrName>style.visibility</p:attrName>
                                        </p:attrNameLst>
                                      </p:cBhvr>
                                      <p:to>
                                        <p:strVal val="visible"/>
                                      </p:to>
                                    </p:set>
                                    <p:anim calcmode="lin" valueType="num">
                                      <p:cBhvr>
                                        <p:cTn id="12" dur="500" fill="hold"/>
                                        <p:tgtEl>
                                          <p:spTgt spid="460"/>
                                        </p:tgtEl>
                                        <p:attrNameLst>
                                          <p:attrName>ppt_w</p:attrName>
                                        </p:attrNameLst>
                                      </p:cBhvr>
                                      <p:tavLst>
                                        <p:tav tm="0">
                                          <p:val>
                                            <p:fltVal val="0"/>
                                          </p:val>
                                        </p:tav>
                                        <p:tav tm="100000">
                                          <p:val>
                                            <p:strVal val="#ppt_w"/>
                                          </p:val>
                                        </p:tav>
                                      </p:tavLst>
                                    </p:anim>
                                    <p:anim calcmode="lin" valueType="num">
                                      <p:cBhvr>
                                        <p:cTn id="13" dur="500" fill="hold"/>
                                        <p:tgtEl>
                                          <p:spTgt spid="460"/>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457"/>
                                        </p:tgtEl>
                                        <p:attrNameLst>
                                          <p:attrName>style.visibility</p:attrName>
                                        </p:attrNameLst>
                                      </p:cBhvr>
                                      <p:to>
                                        <p:strVal val="visible"/>
                                      </p:to>
                                    </p:set>
                                    <p:anim calcmode="lin" valueType="num">
                                      <p:cBhvr>
                                        <p:cTn id="18" dur="500" fill="hold"/>
                                        <p:tgtEl>
                                          <p:spTgt spid="457"/>
                                        </p:tgtEl>
                                        <p:attrNameLst>
                                          <p:attrName>ppt_w</p:attrName>
                                        </p:attrNameLst>
                                      </p:cBhvr>
                                      <p:tavLst>
                                        <p:tav tm="0">
                                          <p:val>
                                            <p:fltVal val="0"/>
                                          </p:val>
                                        </p:tav>
                                        <p:tav tm="100000">
                                          <p:val>
                                            <p:strVal val="#ppt_w"/>
                                          </p:val>
                                        </p:tav>
                                      </p:tavLst>
                                    </p:anim>
                                    <p:anim calcmode="lin" valueType="num">
                                      <p:cBhvr>
                                        <p:cTn id="19" dur="500" fill="hold"/>
                                        <p:tgtEl>
                                          <p:spTgt spid="457"/>
                                        </p:tgtEl>
                                        <p:attrNameLst>
                                          <p:attrName>ppt_h</p:attrName>
                                        </p:attrNameLst>
                                      </p:cBhvr>
                                      <p:tavLst>
                                        <p:tav tm="0">
                                          <p:val>
                                            <p:fltVal val="0"/>
                                          </p:val>
                                        </p:tav>
                                        <p:tav tm="100000">
                                          <p:val>
                                            <p:strVal val="#ppt_h"/>
                                          </p:val>
                                        </p:tav>
                                      </p:tavLst>
                                    </p:anim>
                                  </p:childTnLst>
                                </p:cTn>
                              </p:par>
                            </p:childTnLst>
                          </p:cTn>
                        </p:par>
                        <p:par>
                          <p:cTn id="20" fill="hold">
                            <p:stCondLst>
                              <p:cond delay="500"/>
                            </p:stCondLst>
                            <p:childTnLst>
                              <p:par>
                                <p:cTn id="21" presetClass="entr" nodeType="afterEffect" presetSubtype="16" presetID="23" grpId="4" fill="hold">
                                  <p:stCondLst>
                                    <p:cond delay="0"/>
                                  </p:stCondLst>
                                  <p:iterate type="el" backwards="0">
                                    <p:tmAbs val="0"/>
                                  </p:iterate>
                                  <p:childTnLst>
                                    <p:set>
                                      <p:cBhvr>
                                        <p:cTn id="22" fill="hold"/>
                                        <p:tgtEl>
                                          <p:spTgt spid="458"/>
                                        </p:tgtEl>
                                        <p:attrNameLst>
                                          <p:attrName>style.visibility</p:attrName>
                                        </p:attrNameLst>
                                      </p:cBhvr>
                                      <p:to>
                                        <p:strVal val="visible"/>
                                      </p:to>
                                    </p:set>
                                    <p:anim calcmode="lin" valueType="num">
                                      <p:cBhvr>
                                        <p:cTn id="23" dur="500" fill="hold"/>
                                        <p:tgtEl>
                                          <p:spTgt spid="458"/>
                                        </p:tgtEl>
                                        <p:attrNameLst>
                                          <p:attrName>ppt_w</p:attrName>
                                        </p:attrNameLst>
                                      </p:cBhvr>
                                      <p:tavLst>
                                        <p:tav tm="0">
                                          <p:val>
                                            <p:fltVal val="0"/>
                                          </p:val>
                                        </p:tav>
                                        <p:tav tm="100000">
                                          <p:val>
                                            <p:strVal val="#ppt_w"/>
                                          </p:val>
                                        </p:tav>
                                      </p:tavLst>
                                    </p:anim>
                                    <p:anim calcmode="lin" valueType="num">
                                      <p:cBhvr>
                                        <p:cTn id="24" dur="500" fill="hold"/>
                                        <p:tgtEl>
                                          <p:spTgt spid="458"/>
                                        </p:tgtEl>
                                        <p:attrNameLst>
                                          <p:attrName>ppt_h</p:attrName>
                                        </p:attrNameLst>
                                      </p:cBhvr>
                                      <p:tavLst>
                                        <p:tav tm="0">
                                          <p:val>
                                            <p:fltVal val="0"/>
                                          </p:val>
                                        </p:tav>
                                        <p:tav tm="100000">
                                          <p:val>
                                            <p:strVal val="#ppt_h"/>
                                          </p:val>
                                        </p:tav>
                                      </p:tavLst>
                                    </p:anim>
                                  </p:childTnLst>
                                </p:cTn>
                              </p:par>
                            </p:childTnLst>
                          </p:cTn>
                        </p:par>
                        <p:par>
                          <p:cTn id="25" fill="hold">
                            <p:stCondLst>
                              <p:cond delay="1000"/>
                            </p:stCondLst>
                            <p:childTnLst>
                              <p:par>
                                <p:cTn id="26" presetClass="entr" nodeType="afterEffect" presetSubtype="16" presetID="23" grpId="5" fill="hold">
                                  <p:stCondLst>
                                    <p:cond delay="0"/>
                                  </p:stCondLst>
                                  <p:iterate type="el" backwards="0">
                                    <p:tmAbs val="0"/>
                                  </p:iterate>
                                  <p:childTnLst>
                                    <p:set>
                                      <p:cBhvr>
                                        <p:cTn id="27" fill="hold"/>
                                        <p:tgtEl>
                                          <p:spTgt spid="461"/>
                                        </p:tgtEl>
                                        <p:attrNameLst>
                                          <p:attrName>style.visibility</p:attrName>
                                        </p:attrNameLst>
                                      </p:cBhvr>
                                      <p:to>
                                        <p:strVal val="visible"/>
                                      </p:to>
                                    </p:set>
                                    <p:anim calcmode="lin" valueType="num">
                                      <p:cBhvr>
                                        <p:cTn id="28" dur="500" fill="hold"/>
                                        <p:tgtEl>
                                          <p:spTgt spid="461"/>
                                        </p:tgtEl>
                                        <p:attrNameLst>
                                          <p:attrName>ppt_w</p:attrName>
                                        </p:attrNameLst>
                                      </p:cBhvr>
                                      <p:tavLst>
                                        <p:tav tm="0">
                                          <p:val>
                                            <p:fltVal val="0"/>
                                          </p:val>
                                        </p:tav>
                                        <p:tav tm="100000">
                                          <p:val>
                                            <p:strVal val="#ppt_w"/>
                                          </p:val>
                                        </p:tav>
                                      </p:tavLst>
                                    </p:anim>
                                    <p:anim calcmode="lin" valueType="num">
                                      <p:cBhvr>
                                        <p:cTn id="29" dur="500" fill="hold"/>
                                        <p:tgtEl>
                                          <p:spTgt spid="461"/>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16" presetID="23" grpId="6" fill="hold">
                                  <p:stCondLst>
                                    <p:cond delay="0"/>
                                  </p:stCondLst>
                                  <p:iterate type="el" backwards="0">
                                    <p:tmAbs val="0"/>
                                  </p:iterate>
                                  <p:childTnLst>
                                    <p:set>
                                      <p:cBhvr>
                                        <p:cTn id="33" fill="hold"/>
                                        <p:tgtEl>
                                          <p:spTgt spid="456"/>
                                        </p:tgtEl>
                                        <p:attrNameLst>
                                          <p:attrName>style.visibility</p:attrName>
                                        </p:attrNameLst>
                                      </p:cBhvr>
                                      <p:to>
                                        <p:strVal val="visible"/>
                                      </p:to>
                                    </p:set>
                                    <p:anim calcmode="lin" valueType="num">
                                      <p:cBhvr>
                                        <p:cTn id="34" dur="500" fill="hold"/>
                                        <p:tgtEl>
                                          <p:spTgt spid="456"/>
                                        </p:tgtEl>
                                        <p:attrNameLst>
                                          <p:attrName>ppt_w</p:attrName>
                                        </p:attrNameLst>
                                      </p:cBhvr>
                                      <p:tavLst>
                                        <p:tav tm="0">
                                          <p:val>
                                            <p:fltVal val="0"/>
                                          </p:val>
                                        </p:tav>
                                        <p:tav tm="100000">
                                          <p:val>
                                            <p:strVal val="#ppt_w"/>
                                          </p:val>
                                        </p:tav>
                                      </p:tavLst>
                                    </p:anim>
                                    <p:anim calcmode="lin" valueType="num">
                                      <p:cBhvr>
                                        <p:cTn id="35" dur="500" fill="hold"/>
                                        <p:tgtEl>
                                          <p:spTgt spid="456"/>
                                        </p:tgtEl>
                                        <p:attrNameLst>
                                          <p:attrName>ppt_h</p:attrName>
                                        </p:attrNameLst>
                                      </p:cBhvr>
                                      <p:tavLst>
                                        <p:tav tm="0">
                                          <p:val>
                                            <p:fltVal val="0"/>
                                          </p:val>
                                        </p:tav>
                                        <p:tav tm="100000">
                                          <p:val>
                                            <p:strVal val="#ppt_h"/>
                                          </p:val>
                                        </p:tav>
                                      </p:tavLst>
                                    </p:anim>
                                  </p:childTnLst>
                                </p:cTn>
                              </p:par>
                            </p:childTnLst>
                          </p:cTn>
                        </p:par>
                        <p:par>
                          <p:cTn id="36" fill="hold">
                            <p:stCondLst>
                              <p:cond delay="500"/>
                            </p:stCondLst>
                            <p:childTnLst>
                              <p:par>
                                <p:cTn id="37" presetClass="entr" nodeType="afterEffect" presetSubtype="16" presetID="23" grpId="7" fill="hold">
                                  <p:stCondLst>
                                    <p:cond delay="0"/>
                                  </p:stCondLst>
                                  <p:iterate type="el" backwards="0">
                                    <p:tmAbs val="0"/>
                                  </p:iterate>
                                  <p:childTnLst>
                                    <p:set>
                                      <p:cBhvr>
                                        <p:cTn id="38" fill="hold"/>
                                        <p:tgtEl>
                                          <p:spTgt spid="459"/>
                                        </p:tgtEl>
                                        <p:attrNameLst>
                                          <p:attrName>style.visibility</p:attrName>
                                        </p:attrNameLst>
                                      </p:cBhvr>
                                      <p:to>
                                        <p:strVal val="visible"/>
                                      </p:to>
                                    </p:set>
                                    <p:anim calcmode="lin" valueType="num">
                                      <p:cBhvr>
                                        <p:cTn id="39" dur="500" fill="hold"/>
                                        <p:tgtEl>
                                          <p:spTgt spid="459"/>
                                        </p:tgtEl>
                                        <p:attrNameLst>
                                          <p:attrName>ppt_w</p:attrName>
                                        </p:attrNameLst>
                                      </p:cBhvr>
                                      <p:tavLst>
                                        <p:tav tm="0">
                                          <p:val>
                                            <p:fltVal val="0"/>
                                          </p:val>
                                        </p:tav>
                                        <p:tav tm="100000">
                                          <p:val>
                                            <p:strVal val="#ppt_w"/>
                                          </p:val>
                                        </p:tav>
                                      </p:tavLst>
                                    </p:anim>
                                    <p:anim calcmode="lin" valueType="num">
                                      <p:cBhvr>
                                        <p:cTn id="40" dur="500" fill="hold"/>
                                        <p:tgtEl>
                                          <p:spTgt spid="459"/>
                                        </p:tgtEl>
                                        <p:attrNameLst>
                                          <p:attrName>ppt_h</p:attrName>
                                        </p:attrNameLst>
                                      </p:cBhvr>
                                      <p:tavLst>
                                        <p:tav tm="0">
                                          <p:val>
                                            <p:fltVal val="0"/>
                                          </p:val>
                                        </p:tav>
                                        <p:tav tm="100000">
                                          <p:val>
                                            <p:strVal val="#ppt_h"/>
                                          </p:val>
                                        </p:tav>
                                      </p:tavLst>
                                    </p:anim>
                                  </p:childTnLst>
                                </p:cTn>
                              </p:par>
                            </p:childTnLst>
                          </p:cTn>
                        </p:par>
                        <p:par>
                          <p:cTn id="41" fill="hold">
                            <p:stCondLst>
                              <p:cond delay="1000"/>
                            </p:stCondLst>
                            <p:childTnLst>
                              <p:par>
                                <p:cTn id="42" presetClass="entr" nodeType="afterEffect" presetSubtype="16" presetID="23" grpId="8" fill="hold">
                                  <p:stCondLst>
                                    <p:cond delay="0"/>
                                  </p:stCondLst>
                                  <p:iterate type="el" backwards="0">
                                    <p:tmAbs val="0"/>
                                  </p:iterate>
                                  <p:childTnLst>
                                    <p:set>
                                      <p:cBhvr>
                                        <p:cTn id="43" fill="hold"/>
                                        <p:tgtEl>
                                          <p:spTgt spid="462"/>
                                        </p:tgtEl>
                                        <p:attrNameLst>
                                          <p:attrName>style.visibility</p:attrName>
                                        </p:attrNameLst>
                                      </p:cBhvr>
                                      <p:to>
                                        <p:strVal val="visible"/>
                                      </p:to>
                                    </p:set>
                                    <p:anim calcmode="lin" valueType="num">
                                      <p:cBhvr>
                                        <p:cTn id="44" dur="500" fill="hold"/>
                                        <p:tgtEl>
                                          <p:spTgt spid="462"/>
                                        </p:tgtEl>
                                        <p:attrNameLst>
                                          <p:attrName>ppt_w</p:attrName>
                                        </p:attrNameLst>
                                      </p:cBhvr>
                                      <p:tavLst>
                                        <p:tav tm="0">
                                          <p:val>
                                            <p:fltVal val="0"/>
                                          </p:val>
                                        </p:tav>
                                        <p:tav tm="100000">
                                          <p:val>
                                            <p:strVal val="#ppt_w"/>
                                          </p:val>
                                        </p:tav>
                                      </p:tavLst>
                                    </p:anim>
                                    <p:anim calcmode="lin" valueType="num">
                                      <p:cBhvr>
                                        <p:cTn id="45" dur="500" fill="hold"/>
                                        <p:tgtEl>
                                          <p:spTgt spid="4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1" grpId="5"/>
      <p:bldP build="whole" bldLvl="1" animBg="1" rev="0" advAuto="0" spid="458" grpId="4"/>
      <p:bldP build="whole" bldLvl="1" animBg="1" rev="0" advAuto="0" spid="460" grpId="2"/>
      <p:bldP build="whole" bldLvl="1" animBg="1" rev="0" advAuto="0" spid="455" grpId="1"/>
      <p:bldP build="whole" bldLvl="1" animBg="1" rev="0" advAuto="0" spid="459" grpId="7"/>
      <p:bldP build="whole" bldLvl="1" animBg="1" rev="0" advAuto="0" spid="456" grpId="6"/>
      <p:bldP build="whole" bldLvl="1" animBg="1" rev="0" advAuto="0" spid="462" grpId="8"/>
      <p:bldP build="whole" bldLvl="1" animBg="1" rev="0" advAuto="0" spid="457" grpId="3"/>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sldNum" sz="quarter" idx="2"/>
          </p:nvPr>
        </p:nvSpPr>
        <p:spPr>
          <a:xfrm>
            <a:off x="8603894" y="6560477"/>
            <a:ext cx="170741" cy="231141"/>
          </a:xfrm>
          <a:prstGeom prst="rect">
            <a:avLst/>
          </a:prstGeom>
          <a:extLst>
            <a:ext uri="{C572A759-6A51-4108-AA02-DFA0A04FC94B}">
              <ma14:wrappingTextBoxFlag xmlns:ma14="http://schemas.microsoft.com/office/mac/drawingml/2011/main" val="1"/>
            </a:ext>
          </a:extLst>
        </p:spPr>
        <p:txBody>
          <a:bodyPr/>
          <a:lstStyle>
            <a:lvl1pPr defTabSz="342900">
              <a:lnSpc>
                <a:spcPct val="130000"/>
              </a:lnSpc>
              <a:spcBef>
                <a:spcPts val="1000"/>
              </a:spcBef>
            </a:lvl1pPr>
          </a:lstStyle>
          <a:p>
            <a:pPr/>
            <a:fld id="{86CB4B4D-7CA3-9044-876B-883B54F8677D}" type="slidenum"/>
          </a:p>
        </p:txBody>
      </p:sp>
      <p:pic>
        <p:nvPicPr>
          <p:cNvPr id="467" name="fastpace-filtered.jpeg"/>
          <p:cNvPicPr>
            <a:picLocks noChangeAspect="1"/>
          </p:cNvPicPr>
          <p:nvPr>
            <p:ph type="pic" idx="13"/>
          </p:nvPr>
        </p:nvPicPr>
        <p:blipFill>
          <a:blip r:embed="rId3">
            <a:extLst/>
          </a:blip>
          <a:srcRect l="13084" t="0" r="1207" b="0"/>
          <a:stretch>
            <a:fillRect/>
          </a:stretch>
        </p:blipFill>
        <p:spPr>
          <a:xfrm>
            <a:off x="-10384" y="-136556"/>
            <a:ext cx="9164769" cy="7130963"/>
          </a:xfrm>
          <a:prstGeom prst="rect">
            <a:avLst/>
          </a:prstGeom>
        </p:spPr>
      </p:pic>
      <p:sp>
        <p:nvSpPr>
          <p:cNvPr id="468" name="Shape 468"/>
          <p:cNvSpPr/>
          <p:nvPr/>
        </p:nvSpPr>
        <p:spPr>
          <a:xfrm>
            <a:off x="278128" y="3926216"/>
            <a:ext cx="6770480" cy="690140"/>
          </a:xfrm>
          <a:prstGeom prst="rect">
            <a:avLst/>
          </a:prstGeom>
          <a:solidFill>
            <a:srgbClr val="2FC2D9"/>
          </a:solidFill>
          <a:ln w="12700">
            <a:miter lim="400000"/>
          </a:ln>
          <a:extLst>
            <a:ext uri="{C572A759-6A51-4108-AA02-DFA0A04FC94B}">
              <ma14:wrappingTextBoxFlag xmlns:ma14="http://schemas.microsoft.com/office/mac/drawingml/2011/main" val="1"/>
            </a:ext>
          </a:extLst>
        </p:spPr>
        <p:txBody>
          <a:bodyPr lIns="27432" tIns="27432" rIns="27432" bIns="27432">
            <a:normAutofit fontScale="100000" lnSpcReduction="0"/>
          </a:bodyPr>
          <a:lstStyle>
            <a:lvl1pPr defTabSz="420623">
              <a:lnSpc>
                <a:spcPct val="100000"/>
              </a:lnSpc>
              <a:spcBef>
                <a:spcPts val="800"/>
              </a:spcBef>
              <a:defRPr cap="all" sz="3496">
                <a:solidFill>
                  <a:srgbClr val="FFFFFF"/>
                </a:solidFill>
                <a:latin typeface="Arial Black"/>
                <a:ea typeface="Arial Black"/>
                <a:cs typeface="Arial Black"/>
                <a:sym typeface="Arial Black"/>
              </a:defRPr>
            </a:lvl1pPr>
          </a:lstStyle>
          <a:p>
            <a:pPr/>
            <a:r>
              <a:t>what makes a cashless</a:t>
            </a:r>
          </a:p>
        </p:txBody>
      </p:sp>
      <p:sp>
        <p:nvSpPr>
          <p:cNvPr id="469" name="Shape 469"/>
          <p:cNvSpPr/>
          <p:nvPr/>
        </p:nvSpPr>
        <p:spPr>
          <a:xfrm>
            <a:off x="278128" y="4612016"/>
            <a:ext cx="8478530" cy="690140"/>
          </a:xfrm>
          <a:prstGeom prst="rect">
            <a:avLst/>
          </a:prstGeom>
          <a:solidFill>
            <a:srgbClr val="2FC2D9"/>
          </a:solidFill>
          <a:ln w="12700">
            <a:miter lim="400000"/>
          </a:ln>
          <a:extLst>
            <a:ext uri="{C572A759-6A51-4108-AA02-DFA0A04FC94B}">
              <ma14:wrappingTextBoxFlag xmlns:ma14="http://schemas.microsoft.com/office/mac/drawingml/2011/main" val="1"/>
            </a:ext>
          </a:extLst>
        </p:spPr>
        <p:txBody>
          <a:bodyPr lIns="27432" tIns="27432" rIns="27432" bIns="27432">
            <a:normAutofit fontScale="100000" lnSpcReduction="0"/>
          </a:bodyPr>
          <a:lstStyle>
            <a:lvl1pPr defTabSz="420623">
              <a:lnSpc>
                <a:spcPct val="100000"/>
              </a:lnSpc>
              <a:spcBef>
                <a:spcPts val="800"/>
              </a:spcBef>
              <a:defRPr cap="all" sz="3496">
                <a:solidFill>
                  <a:srgbClr val="FFFFFF"/>
                </a:solidFill>
                <a:latin typeface="Arial Black"/>
                <a:ea typeface="Arial Black"/>
                <a:cs typeface="Arial Black"/>
                <a:sym typeface="Arial Black"/>
              </a:defRPr>
            </a:lvl1pPr>
          </a:lstStyle>
          <a:p>
            <a:pPr/>
            <a:r>
              <a:t>payment service successful?</a:t>
            </a:r>
          </a:p>
        </p:txBody>
      </p:sp>
      <p:pic>
        <p:nvPicPr>
          <p:cNvPr id="470" name="image5.png" descr="logo_cover_5.png"/>
          <p:cNvPicPr>
            <a:picLocks noChangeAspect="1"/>
          </p:cNvPicPr>
          <p:nvPr/>
        </p:nvPicPr>
        <p:blipFill>
          <a:blip r:embed="rId4">
            <a:extLst/>
          </a:blip>
          <a:srcRect l="0" t="3537" r="0" b="3538"/>
          <a:stretch>
            <a:fillRect/>
          </a:stretch>
        </p:blipFill>
        <p:spPr>
          <a:xfrm>
            <a:off x="627879" y="504826"/>
            <a:ext cx="1243503" cy="458238"/>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68"/>
                                        </p:tgtEl>
                                        <p:attrNameLst>
                                          <p:attrName>style.visibility</p:attrName>
                                        </p:attrNameLst>
                                      </p:cBhvr>
                                      <p:to>
                                        <p:strVal val="visible"/>
                                      </p:to>
                                    </p:set>
                                    <p:anim calcmode="lin" valueType="num">
                                      <p:cBhvr>
                                        <p:cTn id="7" dur="500" fill="hold"/>
                                        <p:tgtEl>
                                          <p:spTgt spid="468"/>
                                        </p:tgtEl>
                                        <p:attrNameLst>
                                          <p:attrName>ppt_w</p:attrName>
                                        </p:attrNameLst>
                                      </p:cBhvr>
                                      <p:tavLst>
                                        <p:tav tm="0">
                                          <p:val>
                                            <p:fltVal val="0"/>
                                          </p:val>
                                        </p:tav>
                                        <p:tav tm="100000">
                                          <p:val>
                                            <p:strVal val="#ppt_w"/>
                                          </p:val>
                                        </p:tav>
                                      </p:tavLst>
                                    </p:anim>
                                    <p:anim calcmode="lin" valueType="num">
                                      <p:cBhvr>
                                        <p:cTn id="8" dur="500" fill="hold"/>
                                        <p:tgtEl>
                                          <p:spTgt spid="46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469">
                                            <p:bg/>
                                          </p:spTgt>
                                        </p:tgtEl>
                                        <p:attrNameLst>
                                          <p:attrName>style.visibility</p:attrName>
                                        </p:attrNameLst>
                                      </p:cBhvr>
                                      <p:to>
                                        <p:strVal val="visible"/>
                                      </p:to>
                                    </p:set>
                                    <p:anim calcmode="lin" valueType="num">
                                      <p:cBhvr>
                                        <p:cTn id="12" dur="500" fill="hold"/>
                                        <p:tgtEl>
                                          <p:spTgt spid="469">
                                            <p:bg/>
                                          </p:spTgt>
                                        </p:tgtEl>
                                        <p:attrNameLst>
                                          <p:attrName>ppt_w</p:attrName>
                                        </p:attrNameLst>
                                      </p:cBhvr>
                                      <p:tavLst>
                                        <p:tav tm="0">
                                          <p:val>
                                            <p:fltVal val="0"/>
                                          </p:val>
                                        </p:tav>
                                        <p:tav tm="100000">
                                          <p:val>
                                            <p:strVal val="#ppt_w"/>
                                          </p:val>
                                        </p:tav>
                                      </p:tavLst>
                                    </p:anim>
                                    <p:anim calcmode="lin" valueType="num">
                                      <p:cBhvr>
                                        <p:cTn id="13" dur="500" fill="hold"/>
                                        <p:tgtEl>
                                          <p:spTgt spid="469">
                                            <p:bg/>
                                          </p:spTgt>
                                        </p:tgtEl>
                                        <p:attrNameLst>
                                          <p:attrName>ppt_h</p:attrName>
                                        </p:attrNameLst>
                                      </p:cBhvr>
                                      <p:tavLst>
                                        <p:tav tm="0">
                                          <p:val>
                                            <p:fltVal val="0"/>
                                          </p:val>
                                        </p:tav>
                                        <p:tav tm="100000">
                                          <p:val>
                                            <p:strVal val="#ppt_h"/>
                                          </p:val>
                                        </p:tav>
                                      </p:tavLst>
                                    </p:anim>
                                  </p:childTnLst>
                                </p:cTn>
                              </p:par>
                              <p:par>
                                <p:cTn id="14" presetClass="entr" nodeType="withEffect" presetSubtype="16" presetID="23" grpId="2" fill="hold">
                                  <p:stCondLst>
                                    <p:cond delay="0"/>
                                  </p:stCondLst>
                                  <p:iterate type="el" backwards="0">
                                    <p:tmAbs val="0"/>
                                  </p:iterate>
                                  <p:childTnLst>
                                    <p:set>
                                      <p:cBhvr>
                                        <p:cTn id="15" fill="hold"/>
                                        <p:tgtEl>
                                          <p:spTgt spid="469">
                                            <p:txEl>
                                              <p:pRg st="0" end="0"/>
                                            </p:txEl>
                                          </p:spTgt>
                                        </p:tgtEl>
                                        <p:attrNameLst>
                                          <p:attrName>style.visibility</p:attrName>
                                        </p:attrNameLst>
                                      </p:cBhvr>
                                      <p:to>
                                        <p:strVal val="visible"/>
                                      </p:to>
                                    </p:set>
                                    <p:anim calcmode="lin" valueType="num">
                                      <p:cBhvr>
                                        <p:cTn id="16" dur="500" fill="hold"/>
                                        <p:tgtEl>
                                          <p:spTgt spid="469">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469">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69" grpId="2"/>
      <p:bldP build="whole" bldLvl="1" animBg="1" rev="0" advAuto="0" spid="468" grpId="1"/>
    </p:bldLst>
  </p:timing>
</p:sld>
</file>

<file path=ppt/theme/theme1.xml><?xml version="1.0" encoding="utf-8"?>
<a:theme xmlns:a="http://schemas.openxmlformats.org/drawingml/2006/main" xmlns:r="http://schemas.openxmlformats.org/officeDocument/2006/relationships" name="Epam_PPT_Template">
  <a:themeElements>
    <a:clrScheme name="Epam_PPT_Template">
      <a:dk1>
        <a:srgbClr val="444444"/>
      </a:dk1>
      <a:lt1>
        <a:srgbClr val="FFFFFF"/>
      </a:lt1>
      <a:dk2>
        <a:srgbClr val="A7A7A7"/>
      </a:dk2>
      <a:lt2>
        <a:srgbClr val="535353"/>
      </a:lt2>
      <a:accent1>
        <a:srgbClr val="CCCCCC"/>
      </a:accent1>
      <a:accent2>
        <a:srgbClr val="39C2D7"/>
      </a:accent2>
      <a:accent3>
        <a:srgbClr val="1B8BA0"/>
      </a:accent3>
      <a:accent4>
        <a:srgbClr val="A3C644"/>
      </a:accent4>
      <a:accent5>
        <a:srgbClr val="7F993A"/>
      </a:accent5>
      <a:accent6>
        <a:srgbClr val="B22746"/>
      </a:accent6>
      <a:hlink>
        <a:srgbClr val="0000FF"/>
      </a:hlink>
      <a:folHlink>
        <a:srgbClr val="FF00FF"/>
      </a:folHlink>
    </a:clrScheme>
    <a:fontScheme name="Epam_PPT_Template">
      <a:majorFont>
        <a:latin typeface="Helvetica"/>
        <a:ea typeface="Helvetica"/>
        <a:cs typeface="Helvetica"/>
      </a:majorFont>
      <a:minorFont>
        <a:latin typeface="Calibri"/>
        <a:ea typeface="Calibri"/>
        <a:cs typeface="Calibri"/>
      </a:minorFont>
    </a:fontScheme>
    <a:fmtScheme name="Epam_PPT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64547"/>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342900" rtl="0" fontAlgn="auto" latinLnBrk="0" hangingPunct="0">
          <a:lnSpc>
            <a:spcPct val="130000"/>
          </a:lnSpc>
          <a:spcBef>
            <a:spcPts val="1000"/>
          </a:spcBef>
          <a:spcAft>
            <a:spcPts val="0"/>
          </a:spcAft>
          <a:buClrTx/>
          <a:buSzTx/>
          <a:buFontTx/>
          <a:buNone/>
          <a:tabLst/>
          <a:defRPr b="0" baseline="0" cap="none" i="0" spc="0" strike="noStrike" sz="1600" u="none" kumimoji="0" normalizeH="0">
            <a:ln>
              <a:noFill/>
            </a:ln>
            <a:solidFill>
              <a:srgbClr val="444444"/>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pam_PPT_Template">
  <a:themeElements>
    <a:clrScheme name="Epam_PPT_Template">
      <a:dk1>
        <a:srgbClr val="000000"/>
      </a:dk1>
      <a:lt1>
        <a:srgbClr val="FFFFFF"/>
      </a:lt1>
      <a:dk2>
        <a:srgbClr val="A7A7A7"/>
      </a:dk2>
      <a:lt2>
        <a:srgbClr val="535353"/>
      </a:lt2>
      <a:accent1>
        <a:srgbClr val="CCCCCC"/>
      </a:accent1>
      <a:accent2>
        <a:srgbClr val="39C2D7"/>
      </a:accent2>
      <a:accent3>
        <a:srgbClr val="1B8BA0"/>
      </a:accent3>
      <a:accent4>
        <a:srgbClr val="A3C644"/>
      </a:accent4>
      <a:accent5>
        <a:srgbClr val="7F993A"/>
      </a:accent5>
      <a:accent6>
        <a:srgbClr val="B22746"/>
      </a:accent6>
      <a:hlink>
        <a:srgbClr val="0000FF"/>
      </a:hlink>
      <a:folHlink>
        <a:srgbClr val="FF00FF"/>
      </a:folHlink>
    </a:clrScheme>
    <a:fontScheme name="Epam_PPT_Template">
      <a:majorFont>
        <a:latin typeface="Helvetica"/>
        <a:ea typeface="Helvetica"/>
        <a:cs typeface="Helvetica"/>
      </a:majorFont>
      <a:minorFont>
        <a:latin typeface="Calibri"/>
        <a:ea typeface="Calibri"/>
        <a:cs typeface="Calibri"/>
      </a:minorFont>
    </a:fontScheme>
    <a:fmtScheme name="Epam_PPT_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64547"/>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342900" rtl="0" fontAlgn="auto" latinLnBrk="0" hangingPunct="0">
          <a:lnSpc>
            <a:spcPct val="130000"/>
          </a:lnSpc>
          <a:spcBef>
            <a:spcPts val="1000"/>
          </a:spcBef>
          <a:spcAft>
            <a:spcPts val="0"/>
          </a:spcAft>
          <a:buClrTx/>
          <a:buSzTx/>
          <a:buFontTx/>
          <a:buNone/>
          <a:tabLst/>
          <a:defRPr b="0" baseline="0" cap="none" i="0" spc="0" strike="noStrike" sz="1600" u="none" kumimoji="0" normalizeH="0">
            <a:ln>
              <a:noFill/>
            </a:ln>
            <a:solidFill>
              <a:srgbClr val="444444"/>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